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6" r:id="rId13"/>
  </p:sldMasterIdLst>
  <p:sldIdLst>
    <p:sldId id="256" r:id="rId15"/>
    <p:sldId id="297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3649" autoAdjust="0"/>
  </p:normalViewPr>
  <p:slideViewPr>
    <p:cSldViewPr snapToGrid="1" snapToObjects="1">
      <p:cViewPr>
        <p:scale>
          <a:sx n="66" d="100"/>
          <a:sy n="66" d="100"/>
        </p:scale>
        <p:origin x="-354" y="-936"/>
      </p:cViewPr>
      <p:guideLst>
        <p:guide orient="horz" pos="2157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slide" Target="slides/slide34.xml"></Relationship><Relationship Id="rId49" Type="http://schemas.openxmlformats.org/officeDocument/2006/relationships/slide" Target="slides/slide35.xml"></Relationship><Relationship Id="rId50" Type="http://schemas.openxmlformats.org/officeDocument/2006/relationships/slide" Target="slides/slide36.xml"></Relationship><Relationship Id="rId51" Type="http://schemas.openxmlformats.org/officeDocument/2006/relationships/slide" Target="slides/slide37.xml"></Relationship><Relationship Id="rId52" Type="http://schemas.openxmlformats.org/officeDocument/2006/relationships/slide" Target="slides/slide38.xml"></Relationship><Relationship Id="rId53" Type="http://schemas.openxmlformats.org/officeDocument/2006/relationships/slide" Target="slides/slide39.xml"></Relationship><Relationship Id="rId54" Type="http://schemas.openxmlformats.org/officeDocument/2006/relationships/slide" Target="slides/slide40.xml"></Relationship><Relationship Id="rId55" Type="http://schemas.openxmlformats.org/officeDocument/2006/relationships/slide" Target="slides/slide41.xml"></Relationship><Relationship Id="rId56" Type="http://schemas.openxmlformats.org/officeDocument/2006/relationships/slide" Target="slides/slide42.xml"></Relationship><Relationship Id="rId57" Type="http://schemas.openxmlformats.org/officeDocument/2006/relationships/viewProps" Target="viewProps.xml"></Relationship><Relationship Id="rId58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4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25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75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0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7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0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7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0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0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8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1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3234-6F10-4080-8421-46AB28BF6385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10C4-1C1D-4915-9CB5-1A3DC6F32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7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hyperlink" Target="https://jsbin.com/jamamahuvi/edit?html,js,console,output" TargetMode="External"></Relationship><Relationship Id="rId3" Type="http://schemas.openxmlformats.org/officeDocument/2006/relationships/hyperlink" Target="https://jsbin.com/sucifafawu/edit?html,js,output" TargetMode="External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hyperlink" Target="https://null.jsbin.com/testId" TargetMode="External"></Relationship><Relationship Id="rId3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image" Target="../media/image7.png"></Relationship><Relationship Id="rId4" Type="http://schemas.openxmlformats.org/officeDocument/2006/relationships/image" Target="../media/image9.png"></Relationship><Relationship Id="rId5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image" Target="../media/image10.png"></Relationship><Relationship Id="rId4" Type="http://schemas.openxmlformats.org/officeDocument/2006/relationships/slideLayout" Target="../slideLayouts/slideLayout1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3" Type="http://schemas.openxmlformats.org/officeDocument/2006/relationships/slideLayout" Target="../slideLayouts/slideLayout1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slideLayout" Target="../slideLayouts/slideLayout1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16.png"></Relationship><Relationship Id="rId3" Type="http://schemas.openxmlformats.org/officeDocument/2006/relationships/slideLayout" Target="../slideLayouts/slideLayout1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3" Type="http://schemas.openxmlformats.org/officeDocument/2006/relationships/slideLayout" Target="../slideLayouts/slideLayout1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image" Target="../media/image19.png"></Relationship><Relationship Id="rId4" Type="http://schemas.openxmlformats.org/officeDocument/2006/relationships/slideLayout" Target="../slideLayouts/slideLayout1.xml"></Relationship></Relationships>
</file>

<file path=ppt/slides/_rels/slide41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image" Target="../media/image21.png"></Relationship><Relationship Id="rId4" Type="http://schemas.openxmlformats.org/officeDocument/2006/relationships/slideLayout" Target="../slideLayouts/slideLayout1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image" Target="../media/image3.png"></Relationship><Relationship Id="rId4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7561580" cy="424497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기본 세팅 </a:t>
            </a:r>
            <a:endParaRPr lang="ko-KR" altLang="en-US"/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0" indent="0" defTabSz="508000">
              <a:buFontTx/>
              <a:buNone/>
            </a:pPr>
            <a:r>
              <a:rPr lang="en-US" altLang="ko-KR"/>
              <a:t>&lt;!-- </a:t>
            </a:r>
            <a:r>
              <a:rPr lang="ko-KR" altLang="en-US"/>
              <a:t>도움되는 콘솔 경고를 포함한 개발 버전 </a:t>
            </a:r>
            <a:r>
              <a:rPr lang="en-US" altLang="ko-KR"/>
              <a:t>--&gt;</a:t>
            </a:r>
            <a:r>
              <a:rPr lang="ko-KR" altLang="en-US"/>
              <a:t/>
            </a:r>
            <a:br>
              <a:rPr lang="ko-KR" altLang="en-US"/>
            </a:br>
            <a:r>
              <a:rPr lang="en-US" altLang="ko-KR"/>
              <a:t>&lt;script src="https://cdn.jsdelivr.net/npm/vue/dist/vue.js"&gt;&lt;/script&gt;</a:t>
            </a:r>
            <a:endParaRPr lang="ko-KR" altLang="en-US"/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0" indent="0" defTabSz="508000">
              <a:buFontTx/>
              <a:buNone/>
            </a:pPr>
            <a:r>
              <a:rPr lang="ko-KR" altLang="en-US"/>
              <a:t>혹은</a:t>
            </a:r>
            <a:endParaRPr lang="ko-KR" altLang="en-US"/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0" indent="0" defTabSz="508000">
              <a:buFontTx/>
              <a:buNone/>
            </a:pPr>
            <a:r>
              <a:rPr lang="en-US" altLang="ko-KR"/>
              <a:t>&lt;!-- </a:t>
            </a:r>
            <a:r>
              <a:rPr lang="ko-KR" altLang="en-US"/>
              <a:t>상용버전</a:t>
            </a:r>
            <a:r>
              <a:rPr lang="en-US" altLang="ko-KR"/>
              <a:t>, </a:t>
            </a:r>
            <a:r>
              <a:rPr lang="ko-KR" altLang="en-US"/>
              <a:t>속도와 용량이 최적화됨</a:t>
            </a:r>
            <a:r>
              <a:rPr lang="en-US" altLang="ko-KR"/>
              <a:t>. --&gt;</a:t>
            </a:r>
            <a:r>
              <a:rPr lang="ko-KR" altLang="en-US"/>
              <a:t/>
            </a:r>
            <a:br>
              <a:rPr lang="ko-KR" altLang="en-US"/>
            </a:br>
            <a:r>
              <a:rPr lang="en-US" altLang="ko-KR"/>
              <a:t>&lt;script src="https://cdn.jsdelivr.net/npm/vue"&gt;&lt;/script&gt;</a:t>
            </a:r>
            <a:endParaRPr lang="ko-KR" altLang="en-US"/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0" indent="0" defTabSz="508000">
              <a:buFontTx/>
              <a:buNone/>
            </a:pPr>
            <a:r>
              <a:rPr lang="ko-KR" altLang="en-US"/>
              <a:t>개발자 도구 사이트</a:t>
            </a:r>
            <a:endParaRPr lang="ko-KR" altLang="en-US"/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0" indent="0" defTabSz="508000">
              <a:buFontTx/>
              <a:buNone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https://jsbin.com/sucifafawu/edit?html,js,output</a:t>
            </a:r>
            <a:endParaRPr lang="ko-KR" altLang="en-US" u="sng"/>
          </a:p>
          <a:p>
            <a:pPr marL="0" indent="0" defTabSz="50800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6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속성과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r>
              <a:rPr lang="nb-NO" altLang="ko-KR" sz="1100" dirty="0" smtClean="0"/>
              <a:t>&lt;div id ="app"&gt;{{a}}&lt;/div&gt;</a:t>
            </a:r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100" dirty="0" smtClean="0">
                <a:effectLst/>
              </a:rPr>
              <a:t>// </a:t>
            </a:r>
            <a:r>
              <a:rPr lang="ko-KR" altLang="en-US" sz="1100" dirty="0" smtClean="0">
                <a:effectLst/>
              </a:rPr>
              <a:t>데이터 객체</a:t>
            </a:r>
          </a:p>
          <a:p>
            <a:pPr lvl="1"/>
            <a:r>
              <a:rPr lang="en-US" altLang="ko-KR" sz="1100" dirty="0" err="1" smtClean="0">
                <a:effectLst/>
              </a:rPr>
              <a:t>var</a:t>
            </a:r>
            <a:r>
              <a:rPr lang="en-US" altLang="ko-KR" sz="1100" dirty="0" smtClean="0">
                <a:effectLst/>
              </a:rPr>
              <a:t> data = { a: 1 }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smtClean="0">
                <a:effectLst/>
              </a:rPr>
              <a:t>// </a:t>
            </a:r>
            <a:r>
              <a:rPr lang="en-US" altLang="ko-KR" sz="1100" dirty="0" err="1" smtClean="0">
                <a:effectLst/>
              </a:rPr>
              <a:t>Vue</a:t>
            </a:r>
            <a:r>
              <a:rPr lang="ko-KR" altLang="en-US" sz="1100" dirty="0" err="1" smtClean="0">
                <a:effectLst/>
              </a:rPr>
              <a:t>인스턴스에</a:t>
            </a:r>
            <a:r>
              <a:rPr lang="ko-KR" altLang="en-US" sz="1100" dirty="0" smtClean="0">
                <a:effectLst/>
              </a:rPr>
              <a:t> 데이터 객체를 추가합니다</a:t>
            </a:r>
            <a:r>
              <a:rPr lang="en-US" altLang="ko-KR" sz="1100" dirty="0" smtClean="0">
                <a:effectLst/>
              </a:rPr>
              <a:t>.</a:t>
            </a:r>
          </a:p>
          <a:p>
            <a:pPr lvl="1"/>
            <a:r>
              <a:rPr lang="en-US" altLang="ko-KR" sz="1100" dirty="0" err="1" smtClean="0">
                <a:effectLst/>
              </a:rPr>
              <a:t>var</a:t>
            </a:r>
            <a:r>
              <a:rPr lang="en-US" altLang="ko-KR" sz="1100" dirty="0" smtClean="0">
                <a:effectLst/>
              </a:rPr>
              <a:t> </a:t>
            </a:r>
            <a:r>
              <a:rPr lang="en-US" altLang="ko-KR" sz="1100" dirty="0" err="1" smtClean="0">
                <a:effectLst/>
              </a:rPr>
              <a:t>vm</a:t>
            </a:r>
            <a:r>
              <a:rPr lang="en-US" altLang="ko-KR" sz="1100" dirty="0" smtClean="0">
                <a:effectLst/>
              </a:rPr>
              <a:t> = new </a:t>
            </a:r>
            <a:r>
              <a:rPr lang="en-US" altLang="ko-KR" sz="1100" dirty="0" err="1" smtClean="0">
                <a:effectLst/>
              </a:rPr>
              <a:t>Vue</a:t>
            </a:r>
            <a:r>
              <a:rPr lang="en-US" altLang="ko-KR" sz="1100" dirty="0" smtClean="0">
                <a:effectLst/>
              </a:rPr>
              <a:t>({</a:t>
            </a:r>
          </a:p>
          <a:p>
            <a:pPr lvl="1"/>
            <a:r>
              <a:rPr lang="en-US" altLang="ko-KR" sz="1100" dirty="0" smtClean="0">
                <a:effectLst/>
              </a:rPr>
              <a:t>  el: '#app',</a:t>
            </a:r>
          </a:p>
          <a:p>
            <a:pPr lvl="1"/>
            <a:r>
              <a:rPr lang="en-US" altLang="ko-KR" sz="1100" dirty="0" smtClean="0">
                <a:effectLst/>
              </a:rPr>
              <a:t>  data: data</a:t>
            </a:r>
          </a:p>
          <a:p>
            <a:pPr lvl="1"/>
            <a:r>
              <a:rPr lang="en-US" altLang="ko-KR" sz="1100" dirty="0" smtClean="0">
                <a:effectLst/>
              </a:rPr>
              <a:t>})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err="1" smtClean="0">
                <a:effectLst/>
              </a:rPr>
              <a:t>vm.a</a:t>
            </a:r>
            <a:r>
              <a:rPr lang="en-US" altLang="ko-KR" sz="1100" dirty="0" smtClean="0">
                <a:effectLst/>
              </a:rPr>
              <a:t> = 3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smtClean="0">
                <a:effectLst/>
              </a:rPr>
              <a:t>console.log(</a:t>
            </a:r>
            <a:r>
              <a:rPr lang="en-US" altLang="ko-KR" sz="1100" dirty="0" err="1" smtClean="0">
                <a:effectLst/>
              </a:rPr>
              <a:t>vm.a</a:t>
            </a:r>
            <a:r>
              <a:rPr lang="en-US" altLang="ko-KR" sz="1100" dirty="0" smtClean="0">
                <a:effectLst/>
              </a:rPr>
              <a:t>)</a:t>
            </a:r>
          </a:p>
          <a:p>
            <a:pPr lvl="1"/>
            <a:r>
              <a:rPr lang="en-US" altLang="ko-KR" sz="1100" dirty="0" smtClean="0">
                <a:effectLst/>
              </a:rPr>
              <a:t>console.log(</a:t>
            </a:r>
            <a:r>
              <a:rPr lang="en-US" altLang="ko-KR" sz="1100" dirty="0" err="1" smtClean="0">
                <a:effectLst/>
              </a:rPr>
              <a:t>data.a</a:t>
            </a:r>
            <a:r>
              <a:rPr lang="en-US" altLang="ko-KR" sz="1100" dirty="0" smtClean="0">
                <a:effectLst/>
              </a:rPr>
              <a:t>)</a:t>
            </a:r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sz="1400" dirty="0" err="1" smtClean="0"/>
              <a:t>vm.a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값을 변경할 시 </a:t>
            </a:r>
            <a:r>
              <a:rPr lang="en-US" altLang="ko-KR" sz="1400" dirty="0" err="1" smtClean="0"/>
              <a:t>data.a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도 같이 영향을 받음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98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속성과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r>
              <a:rPr lang="en-US" altLang="ko-KR" sz="1100" dirty="0" smtClean="0"/>
              <a:t> &lt;div id ="app"&gt;{{foo}}</a:t>
            </a:r>
          </a:p>
          <a:p>
            <a:pPr lvl="1"/>
            <a:r>
              <a:rPr lang="en-US" altLang="ko-KR" sz="1100" dirty="0" smtClean="0"/>
              <a:t>     &lt;button </a:t>
            </a:r>
            <a:r>
              <a:rPr lang="en-US" altLang="ko-KR" sz="1100" dirty="0" err="1" smtClean="0"/>
              <a:t>v-on:click</a:t>
            </a:r>
            <a:r>
              <a:rPr lang="en-US" altLang="ko-KR" sz="1100" dirty="0" smtClean="0"/>
              <a:t>="foo = '</a:t>
            </a:r>
            <a:r>
              <a:rPr lang="en-US" altLang="ko-KR" sz="1100" dirty="0" err="1" smtClean="0"/>
              <a:t>baz</a:t>
            </a:r>
            <a:r>
              <a:rPr lang="en-US" altLang="ko-KR" sz="1100" dirty="0" smtClean="0"/>
              <a:t>'"&gt;Change it&lt;/button&gt;</a:t>
            </a:r>
          </a:p>
          <a:p>
            <a:pPr lvl="1"/>
            <a:r>
              <a:rPr lang="en-US" altLang="ko-KR" sz="1100" dirty="0" smtClean="0"/>
              <a:t> &lt;/div&gt;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100" dirty="0" err="1" smtClean="0">
                <a:effectLst/>
              </a:rPr>
              <a:t>var</a:t>
            </a:r>
            <a:r>
              <a:rPr lang="en-US" altLang="ko-KR" sz="1100" dirty="0" smtClean="0">
                <a:effectLst/>
              </a:rPr>
              <a:t> </a:t>
            </a:r>
            <a:r>
              <a:rPr lang="en-US" altLang="ko-KR" sz="1100" dirty="0" err="1" smtClean="0">
                <a:effectLst/>
              </a:rPr>
              <a:t>obj</a:t>
            </a:r>
            <a:r>
              <a:rPr lang="en-US" altLang="ko-KR" sz="1100" dirty="0" smtClean="0">
                <a:effectLst/>
              </a:rPr>
              <a:t> = {</a:t>
            </a:r>
          </a:p>
          <a:p>
            <a:pPr lvl="1"/>
            <a:r>
              <a:rPr lang="en-US" altLang="ko-KR" sz="1100" dirty="0" smtClean="0">
                <a:effectLst/>
              </a:rPr>
              <a:t>  foo: 'bar'</a:t>
            </a:r>
          </a:p>
          <a:p>
            <a:pPr lvl="1"/>
            <a:r>
              <a:rPr lang="en-US" altLang="ko-KR" sz="1100" dirty="0" smtClean="0">
                <a:effectLst/>
              </a:rPr>
              <a:t>}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err="1" smtClean="0">
                <a:effectLst/>
              </a:rPr>
              <a:t>Object.freeze</a:t>
            </a:r>
            <a:r>
              <a:rPr lang="en-US" altLang="ko-KR" sz="1100" dirty="0" smtClean="0">
                <a:effectLst/>
              </a:rPr>
              <a:t>(</a:t>
            </a:r>
            <a:r>
              <a:rPr lang="en-US" altLang="ko-KR" sz="1100" dirty="0" err="1" smtClean="0">
                <a:effectLst/>
              </a:rPr>
              <a:t>obj</a:t>
            </a:r>
            <a:r>
              <a:rPr lang="en-US" altLang="ko-KR" sz="1100" dirty="0" smtClean="0">
                <a:effectLst/>
              </a:rPr>
              <a:t>)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smtClean="0">
                <a:effectLst/>
              </a:rPr>
              <a:t>new </a:t>
            </a:r>
            <a:r>
              <a:rPr lang="en-US" altLang="ko-KR" sz="1100" dirty="0" err="1" smtClean="0">
                <a:effectLst/>
              </a:rPr>
              <a:t>Vue</a:t>
            </a:r>
            <a:r>
              <a:rPr lang="en-US" altLang="ko-KR" sz="1100" dirty="0" smtClean="0">
                <a:effectLst/>
              </a:rPr>
              <a:t>({</a:t>
            </a:r>
          </a:p>
          <a:p>
            <a:pPr lvl="1"/>
            <a:r>
              <a:rPr lang="en-US" altLang="ko-KR" sz="1100" dirty="0" smtClean="0">
                <a:effectLst/>
              </a:rPr>
              <a:t>  el: '#app',</a:t>
            </a:r>
          </a:p>
          <a:p>
            <a:pPr lvl="1"/>
            <a:r>
              <a:rPr lang="en-US" altLang="ko-KR" sz="1100" dirty="0" smtClean="0">
                <a:effectLst/>
              </a:rPr>
              <a:t>  data: </a:t>
            </a:r>
            <a:r>
              <a:rPr lang="en-US" altLang="ko-KR" sz="1100" dirty="0" err="1" smtClean="0">
                <a:effectLst/>
              </a:rPr>
              <a:t>obj</a:t>
            </a:r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smtClean="0">
                <a:effectLst/>
              </a:rPr>
              <a:t>})</a:t>
            </a:r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</a:t>
            </a:r>
            <a:r>
              <a:rPr lang="en-US" altLang="ko-KR" sz="1400" dirty="0" err="1" smtClean="0">
                <a:effectLst/>
              </a:rPr>
              <a:t>Object.freeze</a:t>
            </a:r>
            <a:r>
              <a:rPr lang="en-US" altLang="ko-KR" sz="1400" dirty="0" smtClean="0">
                <a:effectLst/>
              </a:rPr>
              <a:t>(</a:t>
            </a:r>
            <a:r>
              <a:rPr lang="en-US" altLang="ko-KR" sz="1400" dirty="0" err="1" smtClean="0">
                <a:effectLst/>
              </a:rPr>
              <a:t>obj</a:t>
            </a:r>
            <a:r>
              <a:rPr lang="en-US" altLang="ko-KR" sz="1400" dirty="0" smtClean="0">
                <a:effectLst/>
              </a:rPr>
              <a:t>)</a:t>
            </a:r>
            <a:r>
              <a:rPr lang="ko-KR" altLang="en-US" sz="1400" dirty="0" smtClean="0">
                <a:effectLst/>
              </a:rPr>
              <a:t>로 값의 변경을 막을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73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43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속성과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r>
              <a:rPr lang="en-US" altLang="ko-KR" sz="1100" dirty="0" smtClean="0"/>
              <a:t> &lt;div id ="example"&gt;{{a}}</a:t>
            </a:r>
          </a:p>
          <a:p>
            <a:pPr lvl="1"/>
            <a:r>
              <a:rPr lang="en-US" altLang="ko-KR" sz="1100" dirty="0" smtClean="0"/>
              <a:t>     &lt;button </a:t>
            </a:r>
            <a:r>
              <a:rPr lang="en-US" altLang="ko-KR" sz="1100" dirty="0" err="1" smtClean="0"/>
              <a:t>v-on:click</a:t>
            </a:r>
            <a:r>
              <a:rPr lang="en-US" altLang="ko-KR" sz="1100" dirty="0" smtClean="0"/>
              <a:t>="a = '</a:t>
            </a:r>
            <a:r>
              <a:rPr lang="en-US" altLang="ko-KR" sz="1100" dirty="0" err="1" smtClean="0"/>
              <a:t>baz</a:t>
            </a:r>
            <a:r>
              <a:rPr lang="en-US" altLang="ko-KR" sz="1100" dirty="0" smtClean="0"/>
              <a:t>'"&gt;Change it&lt;/button&gt;</a:t>
            </a:r>
          </a:p>
          <a:p>
            <a:pPr lvl="1"/>
            <a:r>
              <a:rPr lang="en-US" altLang="ko-KR" sz="1100" dirty="0" smtClean="0"/>
              <a:t> &lt;/div&gt;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100" dirty="0" err="1" smtClean="0">
                <a:effectLst/>
              </a:rPr>
              <a:t>var</a:t>
            </a:r>
            <a:r>
              <a:rPr lang="en-US" altLang="ko-KR" sz="1100" dirty="0" smtClean="0">
                <a:effectLst/>
              </a:rPr>
              <a:t> data = { a: 1 }</a:t>
            </a:r>
          </a:p>
          <a:p>
            <a:pPr lvl="1"/>
            <a:r>
              <a:rPr lang="en-US" altLang="ko-KR" sz="1100" dirty="0" err="1" smtClean="0">
                <a:effectLst/>
              </a:rPr>
              <a:t>var</a:t>
            </a:r>
            <a:r>
              <a:rPr lang="en-US" altLang="ko-KR" sz="1100" dirty="0" smtClean="0">
                <a:effectLst/>
              </a:rPr>
              <a:t> </a:t>
            </a:r>
            <a:r>
              <a:rPr lang="en-US" altLang="ko-KR" sz="1100" dirty="0" err="1" smtClean="0">
                <a:effectLst/>
              </a:rPr>
              <a:t>vm</a:t>
            </a:r>
            <a:r>
              <a:rPr lang="en-US" altLang="ko-KR" sz="1100" dirty="0" smtClean="0">
                <a:effectLst/>
              </a:rPr>
              <a:t> = new </a:t>
            </a:r>
            <a:r>
              <a:rPr lang="en-US" altLang="ko-KR" sz="1100" dirty="0" err="1" smtClean="0">
                <a:effectLst/>
              </a:rPr>
              <a:t>Vue</a:t>
            </a:r>
            <a:r>
              <a:rPr lang="en-US" altLang="ko-KR" sz="1100" dirty="0" smtClean="0">
                <a:effectLst/>
              </a:rPr>
              <a:t>({</a:t>
            </a:r>
          </a:p>
          <a:p>
            <a:pPr lvl="1"/>
            <a:r>
              <a:rPr lang="en-US" altLang="ko-KR" sz="1100" dirty="0" smtClean="0">
                <a:effectLst/>
              </a:rPr>
              <a:t>  el: '#example',</a:t>
            </a:r>
          </a:p>
          <a:p>
            <a:pPr lvl="1"/>
            <a:r>
              <a:rPr lang="en-US" altLang="ko-KR" sz="1100" dirty="0" smtClean="0">
                <a:effectLst/>
              </a:rPr>
              <a:t>  data: data</a:t>
            </a:r>
          </a:p>
          <a:p>
            <a:pPr lvl="1"/>
            <a:r>
              <a:rPr lang="en-US" altLang="ko-KR" sz="1100" dirty="0" smtClean="0">
                <a:effectLst/>
              </a:rPr>
              <a:t>})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err="1" smtClean="0">
                <a:effectLst/>
              </a:rPr>
              <a:t>vm</a:t>
            </a:r>
            <a:r>
              <a:rPr lang="en-US" altLang="ko-KR" sz="1100" dirty="0" smtClean="0">
                <a:effectLst/>
              </a:rPr>
              <a:t>.$data === data // =&gt; true</a:t>
            </a:r>
          </a:p>
          <a:p>
            <a:pPr lvl="1"/>
            <a:r>
              <a:rPr lang="en-US" altLang="ko-KR" sz="1100" dirty="0" err="1" smtClean="0">
                <a:effectLst/>
              </a:rPr>
              <a:t>vm</a:t>
            </a:r>
            <a:r>
              <a:rPr lang="en-US" altLang="ko-KR" sz="1100" dirty="0" smtClean="0">
                <a:effectLst/>
              </a:rPr>
              <a:t>.$el === </a:t>
            </a:r>
            <a:r>
              <a:rPr lang="en-US" altLang="ko-KR" sz="1100" dirty="0" err="1" smtClean="0">
                <a:effectLst/>
              </a:rPr>
              <a:t>document.getElementById</a:t>
            </a:r>
            <a:r>
              <a:rPr lang="en-US" altLang="ko-KR" sz="1100" dirty="0" smtClean="0">
                <a:effectLst/>
              </a:rPr>
              <a:t>('example') // =&gt; true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smtClean="0">
                <a:effectLst/>
              </a:rPr>
              <a:t>// $watch </a:t>
            </a:r>
            <a:r>
              <a:rPr lang="ko-KR" altLang="en-US" sz="1100" dirty="0" smtClean="0">
                <a:effectLst/>
              </a:rPr>
              <a:t>는 </a:t>
            </a:r>
            <a:r>
              <a:rPr lang="ko-KR" altLang="en-US" sz="1100" dirty="0" err="1" smtClean="0">
                <a:effectLst/>
              </a:rPr>
              <a:t>인스턴스</a:t>
            </a:r>
            <a:r>
              <a:rPr lang="ko-KR" altLang="en-US" sz="1100" dirty="0" smtClean="0">
                <a:effectLst/>
              </a:rPr>
              <a:t> </a:t>
            </a:r>
            <a:r>
              <a:rPr lang="ko-KR" altLang="en-US" sz="1100" dirty="0" err="1" smtClean="0">
                <a:effectLst/>
              </a:rPr>
              <a:t>메소드</a:t>
            </a:r>
            <a:r>
              <a:rPr lang="ko-KR" altLang="en-US" sz="1100" dirty="0" smtClean="0">
                <a:effectLst/>
              </a:rPr>
              <a:t> 입니다</a:t>
            </a:r>
            <a:r>
              <a:rPr lang="en-US" altLang="ko-KR" sz="1100" dirty="0" smtClean="0">
                <a:effectLst/>
              </a:rPr>
              <a:t>.</a:t>
            </a:r>
          </a:p>
          <a:p>
            <a:pPr lvl="1"/>
            <a:r>
              <a:rPr lang="en-US" altLang="ko-KR" sz="1100" dirty="0" err="1" smtClean="0">
                <a:effectLst/>
              </a:rPr>
              <a:t>vm</a:t>
            </a:r>
            <a:r>
              <a:rPr lang="en-US" altLang="ko-KR" sz="1100" dirty="0" smtClean="0">
                <a:effectLst/>
              </a:rPr>
              <a:t>.$watch('a', function (</a:t>
            </a:r>
            <a:r>
              <a:rPr lang="en-US" altLang="ko-KR" sz="1100" dirty="0" err="1" smtClean="0">
                <a:effectLst/>
              </a:rPr>
              <a:t>newVal</a:t>
            </a:r>
            <a:r>
              <a:rPr lang="en-US" altLang="ko-KR" sz="1100" dirty="0" smtClean="0">
                <a:effectLst/>
              </a:rPr>
              <a:t>, </a:t>
            </a:r>
            <a:r>
              <a:rPr lang="en-US" altLang="ko-KR" sz="1100" dirty="0" err="1" smtClean="0">
                <a:effectLst/>
              </a:rPr>
              <a:t>oldVal</a:t>
            </a:r>
            <a:r>
              <a:rPr lang="en-US" altLang="ko-KR" sz="1100" dirty="0" smtClean="0">
                <a:effectLst/>
              </a:rPr>
              <a:t>) {</a:t>
            </a:r>
          </a:p>
          <a:p>
            <a:pPr lvl="1"/>
            <a:r>
              <a:rPr lang="en-US" altLang="ko-KR" sz="1100" dirty="0" smtClean="0">
                <a:effectLst/>
              </a:rPr>
              <a:t>  // `</a:t>
            </a:r>
            <a:r>
              <a:rPr lang="en-US" altLang="ko-KR" sz="1100" dirty="0" err="1" smtClean="0">
                <a:effectLst/>
              </a:rPr>
              <a:t>vm.a</a:t>
            </a:r>
            <a:r>
              <a:rPr lang="en-US" altLang="ko-KR" sz="1100" dirty="0" smtClean="0">
                <a:effectLst/>
              </a:rPr>
              <a:t>`</a:t>
            </a:r>
            <a:r>
              <a:rPr lang="ko-KR" altLang="en-US" sz="1100" dirty="0" smtClean="0">
                <a:effectLst/>
              </a:rPr>
              <a:t>가 변경되면 호출 됩니다</a:t>
            </a:r>
            <a:r>
              <a:rPr lang="en-US" altLang="ko-KR" sz="1100" dirty="0" smtClean="0">
                <a:effectLst/>
              </a:rPr>
              <a:t>.</a:t>
            </a:r>
          </a:p>
          <a:p>
            <a:pPr lvl="1"/>
            <a:r>
              <a:rPr lang="en-US" altLang="ko-KR" sz="1100" dirty="0" smtClean="0">
                <a:effectLst/>
              </a:rPr>
              <a:t>  console.log("change")</a:t>
            </a:r>
          </a:p>
          <a:p>
            <a:pPr lvl="1"/>
            <a:r>
              <a:rPr lang="en-US" altLang="ko-KR" sz="1100" dirty="0" smtClean="0">
                <a:effectLst/>
              </a:rPr>
              <a:t>})</a:t>
            </a:r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sz="1600" dirty="0" smtClean="0">
                <a:effectLst/>
              </a:rPr>
              <a:t>watch()</a:t>
            </a:r>
            <a:r>
              <a:rPr lang="ko-KR" altLang="en-US" sz="1600" dirty="0" smtClean="0">
                <a:effectLst/>
              </a:rPr>
              <a:t>로 값 변경 시 </a:t>
            </a:r>
            <a:r>
              <a:rPr lang="ko-KR" altLang="en-US" sz="1600" dirty="0" err="1" smtClean="0">
                <a:effectLst/>
              </a:rPr>
              <a:t>메소드호출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58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55" y="916305"/>
            <a:ext cx="4006215" cy="1014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605" y="476885"/>
            <a:ext cx="849693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라이프 사이클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3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7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템플릿 문법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보간법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 smtClean="0"/>
              <a:t>&lt;div id ="example"&gt;</a:t>
            </a:r>
          </a:p>
          <a:p>
            <a:pPr lvl="1"/>
            <a:r>
              <a:rPr lang="en-US" altLang="ko-KR" sz="1400" dirty="0" smtClean="0"/>
              <a:t>     </a:t>
            </a:r>
            <a:r>
              <a:rPr lang="en-US" altLang="ko-KR" sz="1400" dirty="0"/>
              <a:t>&lt;span v-once&gt;</a:t>
            </a:r>
            <a:r>
              <a:rPr lang="ko-KR" altLang="en-US" sz="1400" dirty="0" smtClean="0">
                <a:effectLst/>
              </a:rPr>
              <a:t>다시는 변경하지 않습니다</a:t>
            </a:r>
            <a:r>
              <a:rPr lang="en-US" altLang="ko-KR" sz="1400" dirty="0" smtClean="0">
                <a:effectLst/>
              </a:rPr>
              <a:t>: {{ </a:t>
            </a:r>
            <a:r>
              <a:rPr lang="en-US" altLang="ko-KR" sz="1400" dirty="0" err="1" smtClean="0">
                <a:effectLst/>
              </a:rPr>
              <a:t>msg</a:t>
            </a:r>
            <a:r>
              <a:rPr lang="en-US" altLang="ko-KR" sz="1400" dirty="0" smtClean="0">
                <a:effectLst/>
              </a:rPr>
              <a:t> }}</a:t>
            </a:r>
            <a:r>
              <a:rPr lang="en-US" altLang="ko-KR" sz="1400" dirty="0"/>
              <a:t>&lt;/span&gt;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 &lt;/div&gt;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 smtClean="0">
                <a:effectLst/>
              </a:rPr>
              <a:t>var</a:t>
            </a:r>
            <a:r>
              <a:rPr lang="en-US" altLang="ko-KR" sz="1400" dirty="0" smtClean="0">
                <a:effectLst/>
              </a:rPr>
              <a:t> data = { </a:t>
            </a:r>
            <a:r>
              <a:rPr lang="en-US" altLang="ko-KR" sz="1400" dirty="0" err="1" smtClean="0">
                <a:effectLst/>
              </a:rPr>
              <a:t>msg</a:t>
            </a:r>
            <a:r>
              <a:rPr lang="en-US" altLang="ko-KR" sz="1400" dirty="0" smtClean="0">
                <a:effectLst/>
              </a:rPr>
              <a:t>: "test" }</a:t>
            </a:r>
          </a:p>
          <a:p>
            <a:pPr lvl="1"/>
            <a:r>
              <a:rPr lang="en-US" altLang="ko-KR" sz="1400" dirty="0" err="1" smtClean="0">
                <a:effectLst/>
              </a:rPr>
              <a:t>var</a:t>
            </a:r>
            <a:r>
              <a:rPr lang="en-US" altLang="ko-KR" sz="1400" dirty="0" smtClean="0">
                <a:effectLst/>
              </a:rPr>
              <a:t> </a:t>
            </a:r>
            <a:r>
              <a:rPr lang="en-US" altLang="ko-KR" sz="1400" dirty="0" err="1" smtClean="0">
                <a:effectLst/>
              </a:rPr>
              <a:t>vm</a:t>
            </a:r>
            <a:r>
              <a:rPr lang="en-US" altLang="ko-KR" sz="1400" dirty="0" smtClean="0">
                <a:effectLst/>
              </a:rPr>
              <a:t> = new </a:t>
            </a:r>
            <a:r>
              <a:rPr lang="en-US" altLang="ko-KR" sz="1400" dirty="0" err="1" smtClean="0">
                <a:effectLst/>
              </a:rPr>
              <a:t>Vue</a:t>
            </a:r>
            <a:r>
              <a:rPr lang="en-US" altLang="ko-KR" sz="1400" dirty="0" smtClean="0">
                <a:effectLst/>
              </a:rPr>
              <a:t>({</a:t>
            </a:r>
          </a:p>
          <a:p>
            <a:pPr lvl="1"/>
            <a:r>
              <a:rPr lang="en-US" altLang="ko-KR" sz="1400" dirty="0" smtClean="0">
                <a:effectLst/>
              </a:rPr>
              <a:t>  el: '#example',</a:t>
            </a:r>
          </a:p>
          <a:p>
            <a:pPr lvl="1"/>
            <a:r>
              <a:rPr lang="en-US" altLang="ko-KR" sz="1400" dirty="0" smtClean="0">
                <a:effectLst/>
              </a:rPr>
              <a:t>  data: data</a:t>
            </a:r>
          </a:p>
          <a:p>
            <a:pPr lvl="1"/>
            <a:r>
              <a:rPr lang="en-US" altLang="ko-KR" sz="1400" dirty="0" smtClean="0">
                <a:effectLst/>
              </a:rPr>
              <a:t>})</a:t>
            </a:r>
          </a:p>
          <a:p>
            <a:pPr lvl="1"/>
            <a:endParaRPr lang="en-US" altLang="ko-KR" sz="1400" dirty="0" smtClean="0">
              <a:effectLst/>
            </a:endParaRPr>
          </a:p>
          <a:p>
            <a:pPr lvl="1"/>
            <a:r>
              <a:rPr lang="en-US" altLang="ko-KR" sz="1400" dirty="0" smtClean="0">
                <a:effectLst/>
              </a:rPr>
              <a:t>vm.msg = "222"</a:t>
            </a:r>
            <a:endParaRPr lang="en-US" altLang="ko-KR" sz="1100" dirty="0" smtClean="0">
              <a:effectLst/>
            </a:endParaRPr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</a:t>
            </a:r>
            <a:r>
              <a:rPr lang="ko-KR" altLang="en-US" sz="1600" dirty="0" smtClean="0"/>
              <a:t>다시는 </a:t>
            </a:r>
            <a:r>
              <a:rPr lang="ko-KR" altLang="en-US" sz="1600" dirty="0"/>
              <a:t>변경하지 않습니다</a:t>
            </a:r>
            <a:r>
              <a:rPr lang="en-US" altLang="ko-KR" sz="1600" dirty="0"/>
              <a:t>: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74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53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템플릿 문법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600" dirty="0" smtClean="0"/>
              <a:t>&lt;div id ="example"&gt;</a:t>
            </a:r>
          </a:p>
          <a:p>
            <a:pPr lvl="1"/>
            <a:r>
              <a:rPr lang="en-US" altLang="ko-KR" sz="1600" dirty="0" smtClean="0"/>
              <a:t>     </a:t>
            </a:r>
            <a:r>
              <a:rPr lang="en-US" altLang="ko-KR" sz="1600" dirty="0"/>
              <a:t>&lt;div </a:t>
            </a:r>
            <a:r>
              <a:rPr lang="en-US" altLang="ko-KR" sz="1600" dirty="0" err="1"/>
              <a:t>v-bind:id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dynamicId</a:t>
            </a:r>
            <a:r>
              <a:rPr lang="en-US" altLang="ko-KR" sz="1600" dirty="0" smtClean="0"/>
              <a:t>"&gt;</a:t>
            </a:r>
            <a:r>
              <a:rPr lang="pt-BR" altLang="ko-KR" sz="1600" dirty="0"/>
              <a:t> test </a:t>
            </a:r>
            <a:r>
              <a:rPr lang="en-US" altLang="ko-KR" sz="1600" dirty="0" smtClean="0"/>
              <a:t>&lt;/</a:t>
            </a:r>
            <a:r>
              <a:rPr lang="en-US" altLang="ko-KR" sz="1600" dirty="0"/>
              <a:t>div&gt;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 &lt;/div&gt;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pt-BR" altLang="ko-KR" sz="1600" dirty="0"/>
              <a:t>var data = { dynamicId:"testId"}</a:t>
            </a:r>
          </a:p>
          <a:p>
            <a:pPr lvl="1"/>
            <a:endParaRPr lang="pt-BR" altLang="ko-KR" sz="1600" dirty="0"/>
          </a:p>
          <a:p>
            <a:pPr lvl="1"/>
            <a:r>
              <a:rPr lang="pt-BR" altLang="ko-KR" sz="1600" dirty="0"/>
              <a:t>var vm = new Vue({</a:t>
            </a:r>
          </a:p>
          <a:p>
            <a:pPr lvl="1"/>
            <a:r>
              <a:rPr lang="pt-BR" altLang="ko-KR" sz="1600" dirty="0"/>
              <a:t>  el: '#example',</a:t>
            </a:r>
          </a:p>
          <a:p>
            <a:pPr lvl="1"/>
            <a:r>
              <a:rPr lang="pt-BR" altLang="ko-KR" sz="1600" dirty="0"/>
              <a:t>  data: </a:t>
            </a:r>
            <a:r>
              <a:rPr lang="pt-BR" altLang="ko-KR" sz="1600" dirty="0" smtClean="0"/>
              <a:t>data</a:t>
            </a:r>
            <a:endParaRPr lang="pt-BR" altLang="ko-KR" sz="1600" dirty="0"/>
          </a:p>
          <a:p>
            <a:pPr lvl="1"/>
            <a:r>
              <a:rPr lang="pt-BR" altLang="ko-KR" sz="1600" dirty="0"/>
              <a:t>})</a:t>
            </a:r>
            <a:endParaRPr lang="en-US" altLang="ko-KR" sz="1100" dirty="0" smtClean="0">
              <a:effectLst/>
            </a:endParaRPr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en-US" altLang="ko-KR" sz="1600" dirty="0" smtClean="0"/>
              <a:t>output -&gt; test</a:t>
            </a:r>
          </a:p>
          <a:p>
            <a:pPr lvl="1"/>
            <a:r>
              <a:rPr lang="en-US" altLang="ko-KR" sz="1600" dirty="0" smtClean="0"/>
              <a:t>html -&gt; &lt;div </a:t>
            </a:r>
            <a:r>
              <a:rPr lang="en-US" altLang="ko-KR" sz="1600" dirty="0"/>
              <a:t>id="</a:t>
            </a:r>
            <a:r>
              <a:rPr lang="en-US" altLang="ko-KR" sz="1600" dirty="0" err="1"/>
              <a:t>testId</a:t>
            </a:r>
            <a:r>
              <a:rPr lang="en-US" altLang="ko-KR" sz="1600" dirty="0"/>
              <a:t>"&gt; test &lt;/div&gt;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21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627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템플릿 문법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디렉티브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전달인자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600" dirty="0" smtClean="0"/>
              <a:t>&lt;div id ="example"&gt;</a:t>
            </a:r>
          </a:p>
          <a:p>
            <a:pPr lvl="1"/>
            <a:r>
              <a:rPr lang="en-US" altLang="ko-KR" sz="1600" dirty="0" smtClean="0"/>
              <a:t>     &lt;a </a:t>
            </a:r>
            <a:r>
              <a:rPr lang="en-US" altLang="ko-KR" sz="1600" dirty="0" err="1" smtClean="0"/>
              <a:t>v-bind:href</a:t>
            </a:r>
            <a:r>
              <a:rPr lang="en-US" altLang="ko-KR" sz="1600" dirty="0" smtClean="0"/>
              <a:t>=“</a:t>
            </a:r>
            <a:r>
              <a:rPr lang="en-US" altLang="ko-KR" sz="1600" dirty="0" err="1" smtClean="0"/>
              <a:t>url</a:t>
            </a:r>
            <a:r>
              <a:rPr lang="en-US" altLang="ko-KR" sz="1600" dirty="0" smtClean="0"/>
              <a:t>"&gt;</a:t>
            </a:r>
            <a:r>
              <a:rPr lang="pt-BR" altLang="ko-KR" sz="1600" dirty="0" smtClean="0"/>
              <a:t> </a:t>
            </a:r>
            <a:r>
              <a:rPr lang="pt-BR" altLang="ko-KR" sz="1600" dirty="0"/>
              <a:t>test </a:t>
            </a:r>
            <a:r>
              <a:rPr lang="en-US" altLang="ko-KR" sz="1600" dirty="0" smtClean="0"/>
              <a:t>&lt;/a&gt;</a:t>
            </a:r>
          </a:p>
          <a:p>
            <a:pPr lvl="1"/>
            <a:r>
              <a:rPr lang="en-US" altLang="ko-KR" sz="1600" dirty="0" smtClean="0"/>
              <a:t>    &lt;</a:t>
            </a:r>
            <a:r>
              <a:rPr lang="en-US" altLang="ko-KR" sz="1600" dirty="0"/>
              <a:t>a </a:t>
            </a:r>
            <a:r>
              <a:rPr lang="en-US" altLang="ko-KR" sz="1600" dirty="0" err="1"/>
              <a:t>v-on:click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doSomething</a:t>
            </a:r>
            <a:r>
              <a:rPr lang="en-US" altLang="ko-KR" sz="1600" dirty="0"/>
              <a:t>"&gt; </a:t>
            </a:r>
            <a:r>
              <a:rPr lang="en-US" altLang="ko-KR" sz="1600" dirty="0" smtClean="0"/>
              <a:t>test1&lt;/</a:t>
            </a:r>
            <a:r>
              <a:rPr lang="en-US" altLang="ko-KR" sz="1600" dirty="0"/>
              <a:t>a&gt;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 &lt;/div&gt;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pt-BR" altLang="ko-KR" sz="1600" dirty="0"/>
              <a:t>var data = { url:"testId"</a:t>
            </a:r>
          </a:p>
          <a:p>
            <a:pPr lvl="1"/>
            <a:r>
              <a:rPr lang="pt-BR" altLang="ko-KR" sz="1600" dirty="0"/>
              <a:t>           ,doSomething:"11"}</a:t>
            </a:r>
          </a:p>
          <a:p>
            <a:pPr lvl="1"/>
            <a:endParaRPr lang="pt-BR" altLang="ko-KR" sz="1600" dirty="0"/>
          </a:p>
          <a:p>
            <a:pPr lvl="1"/>
            <a:r>
              <a:rPr lang="pt-BR" altLang="ko-KR" sz="1600" dirty="0"/>
              <a:t>var vm = new Vue({</a:t>
            </a:r>
          </a:p>
          <a:p>
            <a:pPr lvl="1"/>
            <a:r>
              <a:rPr lang="pt-BR" altLang="ko-KR" sz="1600" dirty="0"/>
              <a:t>  el: '#example',</a:t>
            </a:r>
          </a:p>
          <a:p>
            <a:pPr lvl="1"/>
            <a:r>
              <a:rPr lang="pt-BR" altLang="ko-KR" sz="1600" dirty="0"/>
              <a:t>  data: data,</a:t>
            </a:r>
          </a:p>
          <a:p>
            <a:pPr lvl="1"/>
            <a:r>
              <a:rPr lang="pt-BR" altLang="ko-KR" sz="1600" dirty="0"/>
              <a:t>  </a:t>
            </a:r>
          </a:p>
          <a:p>
            <a:pPr lvl="1"/>
            <a:r>
              <a:rPr lang="pt-BR" altLang="ko-KR" sz="1600" dirty="0"/>
              <a:t>})</a:t>
            </a:r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test </a:t>
            </a:r>
            <a:r>
              <a:rPr lang="en-US" altLang="ko-KR" dirty="0"/>
              <a:t>test1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47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61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템플릿 문법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디렉티브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약어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v-bind </a:t>
            </a:r>
            <a:r>
              <a:rPr lang="ko-KR" altLang="en-US" dirty="0" smtClean="0"/>
              <a:t>약어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600" dirty="0"/>
              <a:t>&lt;!-- </a:t>
            </a:r>
            <a:r>
              <a:rPr lang="ko-KR" altLang="en-US" sz="1600" dirty="0"/>
              <a:t>전체 문법 </a:t>
            </a:r>
            <a:r>
              <a:rPr lang="en-US" altLang="ko-KR" sz="1600" dirty="0"/>
              <a:t>--&gt;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en-US" altLang="ko-KR" sz="1600" dirty="0"/>
              <a:t>&lt;a </a:t>
            </a:r>
            <a:r>
              <a:rPr lang="en-US" altLang="ko-KR" sz="1600" dirty="0" err="1"/>
              <a:t>v-bind:href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"&gt; ... &lt;/a&gt;</a:t>
            </a:r>
            <a:br>
              <a:rPr lang="en-US" altLang="ko-KR" sz="1600" dirty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&lt;!-- </a:t>
            </a:r>
            <a:r>
              <a:rPr lang="ko-KR" altLang="en-US" sz="1600" dirty="0"/>
              <a:t>약어 </a:t>
            </a:r>
            <a:r>
              <a:rPr lang="en-US" altLang="ko-KR" sz="1600" dirty="0"/>
              <a:t>--&gt;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en-US" altLang="ko-KR" sz="1600" dirty="0"/>
              <a:t>&lt;a :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"&gt; ... &lt;/a&gt;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v-on </a:t>
            </a:r>
            <a:r>
              <a:rPr lang="ko-KR" altLang="en-US" dirty="0" smtClean="0"/>
              <a:t>약어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en-US" altLang="ko-KR" sz="1600" dirty="0"/>
              <a:t>&lt;!-- </a:t>
            </a:r>
            <a:r>
              <a:rPr lang="ko-KR" altLang="en-US" sz="1600" dirty="0"/>
              <a:t>전체 문법 </a:t>
            </a:r>
            <a:r>
              <a:rPr lang="en-US" altLang="ko-KR" sz="1600" dirty="0"/>
              <a:t>--&gt;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en-US" altLang="ko-KR" sz="1600" dirty="0"/>
              <a:t>&lt;a </a:t>
            </a:r>
            <a:r>
              <a:rPr lang="en-US" altLang="ko-KR" sz="1600" dirty="0" err="1"/>
              <a:t>v-on:click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doSomething</a:t>
            </a:r>
            <a:r>
              <a:rPr lang="en-US" altLang="ko-KR" sz="1600" dirty="0"/>
              <a:t>"&gt; ... &lt;/a&gt;</a:t>
            </a:r>
            <a:br>
              <a:rPr lang="en-US" altLang="ko-KR" sz="1600" dirty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&lt;!-- </a:t>
            </a:r>
            <a:r>
              <a:rPr lang="ko-KR" altLang="en-US" sz="1600" dirty="0"/>
              <a:t>약어 </a:t>
            </a:r>
            <a:r>
              <a:rPr lang="en-US" altLang="ko-KR" sz="1600" dirty="0"/>
              <a:t>--&gt;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en-US" altLang="ko-KR" sz="1600" dirty="0"/>
              <a:t>&lt;a @click="</a:t>
            </a:r>
            <a:r>
              <a:rPr lang="en-US" altLang="ko-KR" sz="1600" dirty="0" err="1"/>
              <a:t>doSomething</a:t>
            </a:r>
            <a:r>
              <a:rPr lang="en-US" altLang="ko-KR" sz="1600" dirty="0"/>
              <a:t>"&gt; ... &lt;/a&gt;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12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649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computed</a:t>
            </a:r>
            <a:r>
              <a:rPr lang="ko-KR" altLang="en-US" dirty="0"/>
              <a:t>와 </a:t>
            </a:r>
            <a:r>
              <a:rPr lang="en-US" altLang="ko-KR" dirty="0" smtClean="0"/>
              <a:t>watch – computed </a:t>
            </a:r>
            <a:r>
              <a:rPr lang="ko-KR" altLang="en-US" dirty="0" smtClean="0"/>
              <a:t>기본예제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/>
              <a:t>&lt;div id="example"&gt;</a:t>
            </a:r>
            <a:br>
              <a:rPr lang="en-US" altLang="ko-KR" sz="1400" dirty="0"/>
            </a:br>
            <a:r>
              <a:rPr lang="en-US" altLang="ko-KR" sz="1400" dirty="0" smtClean="0"/>
              <a:t>	&lt;p&gt;</a:t>
            </a:r>
            <a:r>
              <a:rPr lang="ko-KR" altLang="en-US" sz="1400" dirty="0" smtClean="0"/>
              <a:t>원본 메시지</a:t>
            </a:r>
            <a:r>
              <a:rPr lang="en-US" altLang="ko-KR" sz="1400" dirty="0" smtClean="0"/>
              <a:t>: "{{ message }}"&lt;/p&gt;</a:t>
            </a:r>
            <a:br>
              <a:rPr lang="en-US" altLang="ko-KR" sz="1400" dirty="0" smtClean="0"/>
            </a:br>
            <a:r>
              <a:rPr lang="en-US" altLang="ko-KR" sz="1400" dirty="0" smtClean="0"/>
              <a:t>	&lt;p&gt;</a:t>
            </a:r>
            <a:r>
              <a:rPr lang="ko-KR" altLang="en-US" sz="1400" dirty="0" smtClean="0"/>
              <a:t>역순으로 표시한 메시지</a:t>
            </a:r>
            <a:r>
              <a:rPr lang="en-US" altLang="ko-KR" sz="1400" dirty="0" smtClean="0"/>
              <a:t>: "{{ </a:t>
            </a:r>
            <a:r>
              <a:rPr lang="en-US" altLang="ko-KR" sz="1400" dirty="0" err="1" smtClean="0"/>
              <a:t>reversedMessage</a:t>
            </a:r>
            <a:r>
              <a:rPr lang="en-US" altLang="ko-KR" sz="1400" dirty="0" smtClean="0"/>
              <a:t> }}"&lt;/p&gt;</a:t>
            </a:r>
            <a:br>
              <a:rPr lang="en-US" altLang="ko-KR" sz="1400" dirty="0" smtClean="0"/>
            </a:b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  <a:br>
              <a:rPr lang="en-US" altLang="ko-KR" sz="1400" dirty="0"/>
            </a:br>
            <a:r>
              <a:rPr lang="en-US" altLang="ko-KR" sz="1400" dirty="0" smtClean="0"/>
              <a:t>	el</a:t>
            </a:r>
            <a:r>
              <a:rPr lang="en-US" altLang="ko-KR" sz="1400" dirty="0"/>
              <a:t>: '#example',</a:t>
            </a:r>
            <a:br>
              <a:rPr lang="en-US" altLang="ko-KR" sz="1400" dirty="0"/>
            </a:br>
            <a:r>
              <a:rPr lang="en-US" altLang="ko-KR" sz="1400" dirty="0" smtClean="0"/>
              <a:t>	data</a:t>
            </a:r>
            <a:r>
              <a:rPr lang="en-US" altLang="ko-KR" sz="1400" dirty="0"/>
              <a:t>: {</a:t>
            </a:r>
            <a:br>
              <a:rPr lang="en-US" altLang="ko-KR" sz="1400" dirty="0"/>
            </a:br>
            <a:r>
              <a:rPr lang="en-US" altLang="ko-KR" sz="1400" dirty="0" smtClean="0"/>
              <a:t>		message</a:t>
            </a:r>
            <a:r>
              <a:rPr lang="en-US" altLang="ko-KR" sz="1400" dirty="0"/>
              <a:t>: '</a:t>
            </a:r>
            <a:r>
              <a:rPr lang="ko-KR" altLang="en-US" sz="1400" dirty="0"/>
              <a:t>안녕하세요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	},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	computed</a:t>
            </a:r>
            <a:r>
              <a:rPr lang="en-US" altLang="ko-KR" sz="1400" dirty="0"/>
              <a:t>: {</a:t>
            </a:r>
            <a:br>
              <a:rPr lang="en-US" altLang="ko-KR" sz="1400" dirty="0"/>
            </a:br>
            <a:r>
              <a:rPr lang="en-US" altLang="ko-KR" sz="1400" dirty="0" smtClean="0"/>
              <a:t>	// </a:t>
            </a:r>
            <a:r>
              <a:rPr lang="ko-KR" altLang="en-US" sz="1400" dirty="0"/>
              <a:t>계산된 </a:t>
            </a:r>
            <a:r>
              <a:rPr lang="en-US" altLang="ko-KR" sz="1400" dirty="0"/>
              <a:t>getter</a:t>
            </a:r>
            <a:br>
              <a:rPr lang="en-US" altLang="ko-KR" sz="1400" dirty="0"/>
            </a:b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reversedMessage</a:t>
            </a:r>
            <a:r>
              <a:rPr lang="en-US" altLang="ko-KR" sz="1400" dirty="0"/>
              <a:t>: function () {</a:t>
            </a:r>
            <a:br>
              <a:rPr lang="en-US" altLang="ko-KR" sz="1400" dirty="0"/>
            </a:br>
            <a:r>
              <a:rPr lang="en-US" altLang="ko-KR" sz="1400" dirty="0" smtClean="0"/>
              <a:t>	        // </a:t>
            </a:r>
            <a:r>
              <a:rPr lang="en-US" altLang="ko-KR" sz="1400" dirty="0"/>
              <a:t>`this` 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인스턴스를</a:t>
            </a:r>
            <a:r>
              <a:rPr lang="ko-KR" altLang="en-US" sz="1400" dirty="0"/>
              <a:t> 가리킵니다</a:t>
            </a:r>
            <a:r>
              <a:rPr lang="en-US" altLang="ko-KR" sz="1400" dirty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	        return </a:t>
            </a:r>
            <a:r>
              <a:rPr lang="en-US" altLang="ko-KR" sz="1400" dirty="0" err="1"/>
              <a:t>this.message.split</a:t>
            </a:r>
            <a:r>
              <a:rPr lang="en-US" altLang="ko-KR" sz="1400" dirty="0"/>
              <a:t>('').reverse().join('')</a:t>
            </a:r>
            <a:br>
              <a:rPr lang="en-US" altLang="ko-KR" sz="1400" dirty="0"/>
            </a:br>
            <a:r>
              <a:rPr lang="en-US" altLang="ko-KR" sz="1400" dirty="0" smtClean="0"/>
              <a:t>	    }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	}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})</a:t>
            </a:r>
            <a:endParaRPr lang="pt-BR" altLang="ko-KR" sz="1600" dirty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sz="1400" dirty="0"/>
              <a:t>원본 메시지</a:t>
            </a:r>
            <a:r>
              <a:rPr lang="en-US" altLang="ko-KR" sz="1400" dirty="0"/>
              <a:t>: "</a:t>
            </a:r>
            <a:r>
              <a:rPr lang="ko-KR" altLang="en-US" sz="1400" dirty="0"/>
              <a:t>안녕하세요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</a:t>
            </a:r>
            <a:r>
              <a:rPr lang="ko-KR" altLang="en-US" sz="1400" dirty="0" smtClean="0"/>
              <a:t>역순으로 </a:t>
            </a:r>
            <a:r>
              <a:rPr lang="ko-KR" altLang="en-US" sz="1400" dirty="0"/>
              <a:t>표시한 메시지</a:t>
            </a:r>
            <a:r>
              <a:rPr lang="en-US" altLang="ko-KR" sz="1400" dirty="0"/>
              <a:t>: "</a:t>
            </a:r>
            <a:r>
              <a:rPr lang="ko-KR" altLang="en-US" sz="1400" dirty="0" err="1"/>
              <a:t>요세하녕안</a:t>
            </a:r>
            <a:r>
              <a:rPr lang="en-US" altLang="ko-KR" sz="1400" dirty="0"/>
              <a:t>"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4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652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computed</a:t>
            </a:r>
            <a:r>
              <a:rPr lang="ko-KR" altLang="en-US" dirty="0"/>
              <a:t>와 </a:t>
            </a:r>
            <a:r>
              <a:rPr lang="en-US" altLang="ko-KR" dirty="0" smtClean="0"/>
              <a:t>watch – computed </a:t>
            </a:r>
            <a:r>
              <a:rPr lang="ko-KR" altLang="en-US" dirty="0" smtClean="0"/>
              <a:t>속성의 </a:t>
            </a:r>
            <a:r>
              <a:rPr lang="ko-KR" altLang="en-US" dirty="0" err="1" smtClean="0"/>
              <a:t>캐싱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/>
              <a:t>&lt;div id="example"&gt;</a:t>
            </a:r>
            <a:br>
              <a:rPr lang="en-US" altLang="ko-KR" sz="1400" dirty="0"/>
            </a:br>
            <a:r>
              <a:rPr lang="en-US" altLang="ko-KR" sz="1400" dirty="0" smtClean="0"/>
              <a:t>	</a:t>
            </a:r>
            <a:r>
              <a:rPr lang="en-US" altLang="ko-KR" sz="1400" dirty="0"/>
              <a:t>&lt;p&gt;</a:t>
            </a:r>
            <a:r>
              <a:rPr lang="ko-KR" altLang="en-US" sz="1400" dirty="0"/>
              <a:t>뒤집힌 메시지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"{{ now </a:t>
            </a:r>
            <a:r>
              <a:rPr lang="en-US" altLang="ko-KR" sz="1400" dirty="0"/>
              <a:t>}}"&lt;/p&gt;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smtClean="0"/>
              <a:t>- Methods -</a:t>
            </a:r>
          </a:p>
          <a:p>
            <a:pPr lvl="1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  <a:br>
              <a:rPr lang="en-US" altLang="ko-KR" sz="1400" dirty="0"/>
            </a:br>
            <a:r>
              <a:rPr lang="en-US" altLang="ko-KR" sz="1400" dirty="0" smtClean="0"/>
              <a:t>	el</a:t>
            </a:r>
            <a:r>
              <a:rPr lang="en-US" altLang="ko-KR" sz="1400" dirty="0"/>
              <a:t>: '#example',</a:t>
            </a:r>
            <a:br>
              <a:rPr lang="en-US" altLang="ko-KR" sz="1400" dirty="0"/>
            </a:br>
            <a:r>
              <a:rPr lang="en-US" altLang="ko-KR" sz="1400" dirty="0" smtClean="0"/>
              <a:t>	data</a:t>
            </a:r>
            <a:r>
              <a:rPr lang="en-US" altLang="ko-KR" sz="1400" dirty="0"/>
              <a:t>: {</a:t>
            </a:r>
            <a:br>
              <a:rPr lang="en-US" altLang="ko-KR" sz="1400" dirty="0"/>
            </a:br>
            <a:r>
              <a:rPr lang="en-US" altLang="ko-KR" sz="1400" dirty="0" smtClean="0"/>
              <a:t>		message</a:t>
            </a:r>
            <a:r>
              <a:rPr lang="en-US" altLang="ko-KR" sz="1400" dirty="0"/>
              <a:t>: '</a:t>
            </a:r>
            <a:r>
              <a:rPr lang="ko-KR" altLang="en-US" sz="1400" dirty="0"/>
              <a:t>안녕하세요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	},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	</a:t>
            </a:r>
            <a:r>
              <a:rPr lang="en-US" altLang="ko-KR" sz="1400" dirty="0"/>
              <a:t>methods: {</a:t>
            </a:r>
            <a:br>
              <a:rPr lang="en-US" altLang="ko-KR" sz="1400" dirty="0"/>
            </a:br>
            <a:r>
              <a:rPr lang="en-US" altLang="ko-KR" sz="1400" dirty="0" smtClean="0"/>
              <a:t>	    </a:t>
            </a:r>
            <a:r>
              <a:rPr lang="en-US" altLang="ko-KR" sz="1400" dirty="0"/>
              <a:t>now: function () {</a:t>
            </a:r>
            <a:br>
              <a:rPr lang="en-US" altLang="ko-KR" sz="1400" dirty="0"/>
            </a:br>
            <a:r>
              <a:rPr lang="en-US" altLang="ko-KR" sz="1400" dirty="0" smtClean="0"/>
              <a:t>	        return </a:t>
            </a:r>
            <a:r>
              <a:rPr lang="en-US" altLang="ko-KR" sz="1400" dirty="0" err="1"/>
              <a:t>Date.now</a:t>
            </a:r>
            <a:r>
              <a:rPr lang="en-US" altLang="ko-KR" sz="1400" dirty="0"/>
              <a:t>()</a:t>
            </a:r>
            <a:br>
              <a:rPr lang="en-US" altLang="ko-KR" sz="1400" dirty="0"/>
            </a:br>
            <a:r>
              <a:rPr lang="en-US" altLang="ko-KR" sz="1400" dirty="0" smtClean="0"/>
              <a:t>	    }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	}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})</a:t>
            </a:r>
          </a:p>
          <a:p>
            <a:pPr lvl="1"/>
            <a:endParaRPr lang="pt-BR" altLang="ko-KR" sz="1600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endParaRPr lang="en-US" altLang="ko-KR" dirty="0"/>
          </a:p>
          <a:p>
            <a:pPr lvl="1"/>
            <a:r>
              <a:rPr lang="en-US" altLang="ko-KR" sz="1600" dirty="0" smtClean="0"/>
              <a:t>Methods</a:t>
            </a:r>
            <a:r>
              <a:rPr lang="ko-KR" altLang="en-US" sz="1600" dirty="0" smtClean="0"/>
              <a:t>로 호출한 </a:t>
            </a:r>
            <a:r>
              <a:rPr lang="en-US" altLang="ko-KR" sz="1600" dirty="0" smtClean="0"/>
              <a:t>now</a:t>
            </a:r>
            <a:r>
              <a:rPr lang="ko-KR" altLang="en-US" sz="1600" dirty="0" smtClean="0"/>
              <a:t>는 호출마다 값이 변경되지만 </a:t>
            </a:r>
            <a:r>
              <a:rPr lang="en-US" altLang="ko-KR" sz="1600" dirty="0" smtClean="0"/>
              <a:t>computed</a:t>
            </a:r>
            <a:r>
              <a:rPr lang="ko-KR" altLang="en-US" sz="1600" dirty="0" smtClean="0"/>
              <a:t>로 호출한</a:t>
            </a:r>
            <a:r>
              <a:rPr lang="en-US" altLang="ko-KR" sz="1600" dirty="0" smtClean="0"/>
              <a:t>now</a:t>
            </a:r>
            <a:r>
              <a:rPr lang="ko-KR" altLang="en-US" sz="1600" dirty="0" smtClean="0"/>
              <a:t>는 첫 값에서 변하지 않은 값으로 호출된다</a:t>
            </a:r>
            <a:r>
              <a:rPr lang="en-US" altLang="ko-KR" sz="1600" dirty="0" smtClean="0"/>
              <a:t>.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56100" y="2334895"/>
            <a:ext cx="3823335" cy="2677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- Computed -</a:t>
            </a:r>
          </a:p>
          <a:p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  <a:br>
              <a:rPr lang="en-US" altLang="ko-KR" sz="1400" dirty="0"/>
            </a:br>
            <a:r>
              <a:rPr lang="en-US" altLang="ko-KR" sz="1400" dirty="0"/>
              <a:t>	el: '#example',</a:t>
            </a:r>
            <a:br>
              <a:rPr lang="en-US" altLang="ko-KR" sz="1400" dirty="0"/>
            </a:br>
            <a:r>
              <a:rPr lang="en-US" altLang="ko-KR" sz="1400" dirty="0"/>
              <a:t>	data: {</a:t>
            </a:r>
            <a:br>
              <a:rPr lang="en-US" altLang="ko-KR" sz="1400" dirty="0"/>
            </a:br>
            <a:r>
              <a:rPr lang="en-US" altLang="ko-KR" sz="1400" dirty="0"/>
              <a:t>		message: '</a:t>
            </a:r>
            <a:r>
              <a:rPr lang="ko-KR" altLang="en-US" sz="1400" dirty="0"/>
              <a:t>안녕하세요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	},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	 computed: {</a:t>
            </a:r>
            <a:br>
              <a:rPr lang="en-US" altLang="ko-KR" sz="1400" dirty="0"/>
            </a:br>
            <a:r>
              <a:rPr lang="en-US" altLang="ko-KR" sz="1400" dirty="0" smtClean="0"/>
              <a:t>	    now: function () {</a:t>
            </a:r>
            <a:br>
              <a:rPr lang="en-US" altLang="ko-KR" sz="1400" dirty="0" smtClean="0"/>
            </a:br>
            <a:r>
              <a:rPr lang="en-US" altLang="ko-KR" sz="1400" dirty="0" smtClean="0"/>
              <a:t>	        return </a:t>
            </a:r>
            <a:r>
              <a:rPr lang="en-US" altLang="ko-KR" sz="1400" dirty="0" err="1" smtClean="0"/>
              <a:t>Date.now</a:t>
            </a:r>
            <a:r>
              <a:rPr lang="en-US" altLang="ko-KR" sz="1400" dirty="0" smtClean="0"/>
              <a:t>()</a:t>
            </a:r>
            <a:br>
              <a:rPr lang="en-US" altLang="ko-KR" sz="1400" dirty="0" smtClean="0"/>
            </a:br>
            <a:r>
              <a:rPr lang="en-US" altLang="ko-KR" sz="1400" dirty="0" smtClean="0"/>
              <a:t>	    }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	}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           })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952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 rot="0">
            <a:off x="395605" y="476885"/>
            <a:ext cx="7561579" cy="59270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기본 세팅 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설치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spc="-25" i="0" b="0">
                <a:latin typeface="Courier New" charset="0"/>
                <a:ea typeface="Menlo" charset="0"/>
              </a:rPr>
              <a:t>// vue-cli 전역 설치, 권한에러시 sudo 추가</a:t>
            </a:r>
            <a:r>
              <a:rPr sz="1200" spc="-25" i="0" b="0">
                <a:latin typeface="Courier New" charset="0"/>
                <a:ea typeface="Menlo" charset="0"/>
              </a:rPr>
              <a:t/>
            </a:r>
            <a:br>
              <a:rPr sz="1200" spc="-25" i="0" b="0">
                <a:latin typeface="Courier New" charset="0"/>
                <a:ea typeface="Menlo" charset="0"/>
              </a:rPr>
            </a:br>
            <a:r>
              <a:rPr sz="1200" spc="-25" i="0" b="0">
                <a:latin typeface="Courier New" charset="0"/>
                <a:ea typeface="Menlo" charset="0"/>
              </a:rPr>
              <a:t>npm install -g vue-cli</a:t>
            </a:r>
            <a:endParaRPr lang="ko-KR" altLang="en-US" sz="1200" i="0" b="0">
              <a:latin typeface="Courier New" charset="0"/>
              <a:ea typeface="Menlo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프로젝트 생성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spc="-25" i="0" b="0">
                <a:latin typeface="Courier New" charset="0"/>
                <a:ea typeface="Menlo" charset="0"/>
              </a:rPr>
              <a:t>// vue init &lt;template-name&gt; &lt;project-name&gt;</a:t>
            </a:r>
            <a:r>
              <a:rPr sz="1200" spc="-25" i="0" b="0">
                <a:latin typeface="Courier New" charset="0"/>
                <a:ea typeface="Menlo" charset="0"/>
              </a:rPr>
              <a:t/>
            </a:r>
            <a:br>
              <a:rPr sz="1200" spc="-25" i="0" b="0">
                <a:latin typeface="Courier New" charset="0"/>
                <a:ea typeface="Menlo" charset="0"/>
              </a:rPr>
            </a:br>
            <a:r>
              <a:rPr sz="1200" spc="-25" i="0" b="0">
                <a:latin typeface="Courier New" charset="0"/>
                <a:ea typeface="Menlo" charset="0"/>
              </a:rPr>
              <a:t>vue init webpack my-project</a:t>
            </a:r>
            <a:endParaRPr lang="ko-KR" altLang="en-US" sz="1200" i="0" b="0">
              <a:latin typeface="Courier New" charset="0"/>
              <a:ea typeface="Menlo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i="0" b="0">
              <a:latin typeface="Courier New" charset="0"/>
              <a:ea typeface="Menlo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Project name my-project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Project description A Vue.js project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Author jybaek </a:t>
            </a: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Vue build standalone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Install vue-router? Yes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Use ESLint to lint your code? Yes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Pick an ESLint preset Standard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Set up unit tests No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Setup e2e tests with Nightwatch? Yes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? Should we run `npm install` </a:t>
            </a:r>
            <a:r>
              <a:rPr sz="1050" i="0" b="1">
                <a:solidFill>
                  <a:srgbClr val="333333"/>
                </a:solidFill>
                <a:latin typeface="monospace" charset="0"/>
                <a:ea typeface="monospace" charset="0"/>
              </a:rPr>
              <a:t>for</a:t>
            </a: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 you after the project has been created? (recommended) npm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vue-cli · Generated </a:t>
            </a:r>
            <a:r>
              <a:rPr sz="1050" i="0" b="0">
                <a:solidFill>
                  <a:srgbClr val="DD1144"/>
                </a:solidFill>
                <a:latin typeface="monospace" charset="0"/>
                <a:ea typeface="monospace" charset="0"/>
              </a:rPr>
              <a:t>"my-project"</a:t>
            </a: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.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실행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0086B3"/>
                </a:solidFill>
                <a:latin typeface="monospace" charset="0"/>
                <a:ea typeface="monospace" charset="0"/>
              </a:rPr>
              <a:t>cd</a:t>
            </a: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 my-project 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npm run dev</a:t>
            </a: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i="0" b="0">
              <a:solidFill>
                <a:srgbClr val="333333"/>
              </a:solidFill>
              <a:latin typeface="monospace" charset="0"/>
              <a:ea typeface="monospace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i="0" b="0">
                <a:solidFill>
                  <a:srgbClr val="333333"/>
                </a:solidFill>
                <a:latin typeface="monospace" charset="0"/>
                <a:ea typeface="monospace" charset="0"/>
              </a:rPr>
              <a:t>command에 출력된 localhost:port번호 로 웹페이지 호출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computed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watch – watch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1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/>
              <a:t>&lt;div id="watch-example"&gt;</a:t>
            </a:r>
            <a:br>
              <a:rPr lang="en-US" altLang="ko-KR" sz="1400" dirty="0"/>
            </a:br>
            <a:r>
              <a:rPr lang="en-US" altLang="ko-KR" sz="1400" dirty="0" smtClean="0"/>
              <a:t>	&lt;</a:t>
            </a:r>
            <a:r>
              <a:rPr lang="en-US" altLang="ko-KR" sz="1400" dirty="0"/>
              <a:t>p&gt;</a:t>
            </a:r>
            <a:br>
              <a:rPr lang="en-US" altLang="ko-KR" sz="1400" dirty="0"/>
            </a:br>
            <a:r>
              <a:rPr lang="en-US" altLang="ko-KR" sz="1400" dirty="0" smtClean="0"/>
              <a:t>		yes/no </a:t>
            </a:r>
            <a:r>
              <a:rPr lang="ko-KR" altLang="en-US" sz="1400" dirty="0"/>
              <a:t>질문을 물어보세요</a:t>
            </a:r>
            <a:r>
              <a:rPr lang="en-US" altLang="ko-KR" sz="1400" dirty="0"/>
              <a:t>: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		&lt;</a:t>
            </a:r>
            <a:r>
              <a:rPr lang="en-US" altLang="ko-KR" sz="1400" dirty="0"/>
              <a:t>input v-model="question"&gt;</a:t>
            </a:r>
            <a:br>
              <a:rPr lang="en-US" altLang="ko-KR" sz="1400" dirty="0"/>
            </a:br>
            <a:r>
              <a:rPr lang="en-US" altLang="ko-KR" sz="1400" dirty="0" smtClean="0"/>
              <a:t>	&lt;/</a:t>
            </a:r>
            <a:r>
              <a:rPr lang="en-US" altLang="ko-KR" sz="1400" dirty="0"/>
              <a:t>p&gt;</a:t>
            </a:r>
            <a:br>
              <a:rPr lang="en-US" altLang="ko-KR" sz="1400" dirty="0"/>
            </a:br>
            <a:r>
              <a:rPr lang="en-US" altLang="ko-KR" sz="1400" dirty="0" smtClean="0"/>
              <a:t>	&lt;</a:t>
            </a:r>
            <a:r>
              <a:rPr lang="en-US" altLang="ko-KR" sz="1400" dirty="0"/>
              <a:t>p&gt;{{ answer }}&lt;/p&gt;</a:t>
            </a:r>
            <a:br>
              <a:rPr lang="en-US" altLang="ko-KR" sz="1400" dirty="0"/>
            </a:br>
            <a:r>
              <a:rPr lang="en-US" altLang="ko-KR" sz="1400" dirty="0"/>
              <a:t>&lt;/div</a:t>
            </a:r>
            <a:r>
              <a:rPr lang="en-US" altLang="ko-KR" sz="1400" dirty="0" smtClean="0"/>
              <a:t>&gt;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92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652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computed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watch – watch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2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/>
              <a:t>var</a:t>
            </a:r>
            <a:r>
              <a:rPr lang="ko-KR" altLang="en-US" sz="1400" dirty="0"/>
              <a:t> </a:t>
            </a:r>
            <a:r>
              <a:rPr lang="en-US" altLang="ko-KR" sz="1400" dirty="0" err="1"/>
              <a:t>watchExampleVM</a:t>
            </a:r>
            <a:r>
              <a:rPr lang="en-US" altLang="ko-KR" sz="1400" dirty="0"/>
              <a:t> = new</a:t>
            </a:r>
            <a:r>
              <a:rPr lang="ko-KR" altLang="en-US" sz="1400" dirty="0"/>
              <a:t>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el: '#watch-example',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data: {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question: '',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answer: '</a:t>
            </a:r>
            <a:r>
              <a:rPr lang="ko-KR" altLang="en-US" sz="1400" dirty="0"/>
              <a:t>질문을 하기 전까지는 대답할 수 없습니다</a:t>
            </a:r>
            <a:r>
              <a:rPr lang="en-US" altLang="ko-KR" sz="1400" dirty="0"/>
              <a:t>.'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},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watch: {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// </a:t>
            </a:r>
            <a:r>
              <a:rPr lang="ko-KR" altLang="en-US" sz="1400" dirty="0"/>
              <a:t>질문이 변경될 때 마다 이 기능이 실행됩니다</a:t>
            </a:r>
            <a:r>
              <a:rPr lang="en-US" altLang="ko-KR" sz="1400" dirty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question: function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newQuestion</a:t>
            </a:r>
            <a:r>
              <a:rPr lang="en-US" altLang="ko-KR" sz="1400" dirty="0"/>
              <a:t>) {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this.answer</a:t>
            </a:r>
            <a:r>
              <a:rPr lang="en-US" altLang="ko-KR" sz="1400" dirty="0"/>
              <a:t> = '</a:t>
            </a:r>
            <a:r>
              <a:rPr lang="ko-KR" altLang="en-US" sz="1400" dirty="0"/>
              <a:t>입력을 기다리는 중</a:t>
            </a:r>
            <a:r>
              <a:rPr lang="en-US" altLang="ko-KR" sz="1400" dirty="0"/>
              <a:t>...'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this.getAnswer</a:t>
            </a:r>
            <a:r>
              <a:rPr lang="en-US" altLang="ko-KR" sz="1400" dirty="0"/>
              <a:t>()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}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},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methods: {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// _.</a:t>
            </a:r>
            <a:r>
              <a:rPr lang="en-US" altLang="ko-KR" sz="1400" dirty="0" err="1"/>
              <a:t>debounce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lodash</a:t>
            </a:r>
            <a:r>
              <a:rPr lang="ko-KR" altLang="en-US" sz="1400" dirty="0"/>
              <a:t>가 제공하는 기능으로</a:t>
            </a:r>
            <a:br>
              <a:rPr lang="ko-KR" altLang="en-US" sz="1400" dirty="0"/>
            </a:br>
            <a:r>
              <a:rPr lang="en-US" altLang="ko-KR" sz="1400" dirty="0"/>
              <a:t>// </a:t>
            </a:r>
            <a:r>
              <a:rPr lang="ko-KR" altLang="en-US" sz="1400" dirty="0"/>
              <a:t>특히 시간이 많이 소요되는 작업을 실행할 수 있는 빈도를 제한합니다</a:t>
            </a:r>
            <a:r>
              <a:rPr lang="en-US" altLang="ko-KR" sz="1400" dirty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// </a:t>
            </a:r>
            <a:r>
              <a:rPr lang="ko-KR" altLang="en-US" sz="1400" dirty="0"/>
              <a:t>이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우리는 </a:t>
            </a:r>
            <a:r>
              <a:rPr lang="en-US" altLang="ko-KR" sz="1400" dirty="0" err="1"/>
              <a:t>yesno.wtf</a:t>
            </a:r>
            <a:r>
              <a:rPr lang="en-US" altLang="ko-KR" sz="1400" dirty="0"/>
              <a:t>/</a:t>
            </a:r>
            <a:r>
              <a:rPr lang="en-US" altLang="ko-KR" sz="1400" dirty="0" err="1"/>
              <a:t>api</a:t>
            </a:r>
            <a:r>
              <a:rPr lang="en-US" altLang="ko-KR" sz="1400" dirty="0"/>
              <a:t> </a:t>
            </a:r>
            <a:r>
              <a:rPr lang="ko-KR" altLang="en-US" sz="1400" dirty="0"/>
              <a:t>에 액세스 하는 빈도를 제한하고</a:t>
            </a:r>
            <a:r>
              <a:rPr lang="en-US" altLang="ko-KR" sz="1400" dirty="0"/>
              <a:t>,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// </a:t>
            </a:r>
            <a:r>
              <a:rPr lang="ko-KR" altLang="en-US" sz="1400" dirty="0"/>
              <a:t>사용자가 </a:t>
            </a:r>
            <a:r>
              <a:rPr lang="en-US" altLang="ko-KR" sz="1400" dirty="0" err="1"/>
              <a:t>ajax</a:t>
            </a:r>
            <a:r>
              <a:rPr lang="ko-KR" altLang="en-US" sz="1400" dirty="0"/>
              <a:t>요청을 하기 전에 타이핑을 완전히 마칠 때까지 기다리길 바랍니다</a:t>
            </a:r>
            <a:r>
              <a:rPr lang="en-US" altLang="ko-KR" sz="1400" dirty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// _.</a:t>
            </a:r>
            <a:r>
              <a:rPr lang="en-US" altLang="ko-KR" sz="1400" dirty="0" err="1"/>
              <a:t>debounce</a:t>
            </a:r>
            <a:r>
              <a:rPr lang="en-US" altLang="ko-KR" sz="1400" dirty="0"/>
              <a:t> </a:t>
            </a:r>
            <a:r>
              <a:rPr lang="ko-KR" altLang="en-US" sz="1400" dirty="0"/>
              <a:t>함수</a:t>
            </a:r>
            <a:r>
              <a:rPr lang="en-US" altLang="ko-KR" sz="1400" dirty="0"/>
              <a:t>(</a:t>
            </a:r>
            <a:r>
              <a:rPr lang="ko-KR" altLang="en-US" sz="1400" dirty="0"/>
              <a:t>또는 이와 유사한 </a:t>
            </a:r>
            <a:r>
              <a:rPr lang="en-US" altLang="ko-KR" sz="1400" dirty="0"/>
              <a:t>_.throttle)</a:t>
            </a:r>
            <a:r>
              <a:rPr lang="ko-KR" altLang="en-US" sz="1400" dirty="0"/>
              <a:t>에 대한</a:t>
            </a:r>
            <a:br>
              <a:rPr lang="ko-KR" altLang="en-US" sz="1400" dirty="0"/>
            </a:br>
            <a:r>
              <a:rPr lang="en-US" altLang="ko-KR" sz="1400" dirty="0"/>
              <a:t>// </a:t>
            </a:r>
            <a:r>
              <a:rPr lang="ko-KR" altLang="en-US" sz="1400" dirty="0"/>
              <a:t>자세한 내용을 보려면 </a:t>
            </a:r>
            <a:r>
              <a:rPr lang="en-US" altLang="ko-KR" sz="1400" dirty="0"/>
              <a:t>https://lodash.com/docs#debounce </a:t>
            </a:r>
            <a:r>
              <a:rPr lang="ko-KR" altLang="en-US" sz="1400" dirty="0"/>
              <a:t>를 방문하세요</a:t>
            </a:r>
            <a:r>
              <a:rPr lang="en-US" altLang="ko-KR" sz="1400" dirty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getAnswer</a:t>
            </a:r>
            <a:r>
              <a:rPr lang="en-US" altLang="ko-KR" sz="1400" dirty="0"/>
              <a:t>: _.</a:t>
            </a:r>
            <a:r>
              <a:rPr lang="en-US" altLang="ko-KR" sz="1400" dirty="0" err="1"/>
              <a:t>debounce</a:t>
            </a:r>
            <a:r>
              <a:rPr lang="en-US" altLang="ko-KR" sz="1400" dirty="0"/>
              <a:t>(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function</a:t>
            </a:r>
            <a:r>
              <a:rPr lang="ko-KR" altLang="en-US" sz="1400" dirty="0"/>
              <a:t> </a:t>
            </a:r>
            <a:r>
              <a:rPr lang="en-US" altLang="ko-KR" sz="1400" dirty="0"/>
              <a:t>() {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if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this.question.indexOf</a:t>
            </a:r>
            <a:r>
              <a:rPr lang="en-US" altLang="ko-KR" sz="1400" dirty="0"/>
              <a:t>('?') === -1) {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this.answer</a:t>
            </a:r>
            <a:r>
              <a:rPr lang="en-US" altLang="ko-KR" sz="1400" dirty="0"/>
              <a:t> = '</a:t>
            </a:r>
            <a:r>
              <a:rPr lang="ko-KR" altLang="en-US" sz="1400" dirty="0"/>
              <a:t>질문에는 일반적으로 물음표가 포함 됩니다</a:t>
            </a:r>
            <a:r>
              <a:rPr lang="en-US" altLang="ko-KR" sz="1400" dirty="0"/>
              <a:t>. ;-)'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return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}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0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7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computed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watch – watch </a:t>
            </a:r>
            <a:r>
              <a:rPr lang="ko-KR" altLang="en-US" dirty="0" smtClean="0"/>
              <a:t>속성 </a:t>
            </a:r>
            <a:r>
              <a:rPr lang="en-US" altLang="ko-KR" dirty="0"/>
              <a:t>3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 smtClean="0"/>
              <a:t>this.answer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'</a:t>
            </a:r>
            <a:r>
              <a:rPr lang="ko-KR" altLang="en-US" sz="1400" dirty="0" err="1"/>
              <a:t>생각중</a:t>
            </a:r>
            <a:r>
              <a:rPr lang="en-US" altLang="ko-KR" sz="1400" dirty="0"/>
              <a:t>...'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var</a:t>
            </a:r>
            <a:r>
              <a:rPr lang="ko-KR" altLang="en-US" sz="1400" dirty="0"/>
              <a:t>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= this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axios.get</a:t>
            </a:r>
            <a:r>
              <a:rPr lang="en-US" altLang="ko-KR" sz="1400" dirty="0"/>
              <a:t>('https://yesno.wtf/api')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.then(function</a:t>
            </a:r>
            <a:r>
              <a:rPr lang="ko-KR" altLang="en-US" sz="1400" dirty="0"/>
              <a:t> </a:t>
            </a:r>
            <a:r>
              <a:rPr lang="en-US" altLang="ko-KR" sz="1400" dirty="0"/>
              <a:t>(response) {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vm.answer</a:t>
            </a:r>
            <a:r>
              <a:rPr lang="en-US" altLang="ko-KR" sz="1400" dirty="0"/>
              <a:t> = _.capitalize(</a:t>
            </a:r>
            <a:r>
              <a:rPr lang="en-US" altLang="ko-KR" sz="1400" dirty="0" err="1"/>
              <a:t>response.data.answer</a:t>
            </a:r>
            <a:r>
              <a:rPr lang="en-US" altLang="ko-KR" sz="1400" dirty="0"/>
              <a:t>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})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.catch(function</a:t>
            </a:r>
            <a:r>
              <a:rPr lang="ko-KR" altLang="en-US" sz="1400" dirty="0"/>
              <a:t> </a:t>
            </a:r>
            <a:r>
              <a:rPr lang="en-US" altLang="ko-KR" sz="1400" dirty="0"/>
              <a:t>(error) {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vm.answer</a:t>
            </a:r>
            <a:r>
              <a:rPr lang="en-US" altLang="ko-KR" sz="1400" dirty="0"/>
              <a:t> = '</a:t>
            </a:r>
            <a:r>
              <a:rPr lang="ko-KR" altLang="en-US" sz="1400" dirty="0"/>
              <a:t>에러</a:t>
            </a:r>
            <a:r>
              <a:rPr lang="en-US" altLang="ko-KR" sz="1400" dirty="0"/>
              <a:t>! API </a:t>
            </a:r>
            <a:r>
              <a:rPr lang="ko-KR" altLang="en-US" sz="1400" dirty="0"/>
              <a:t>요청에 오류가 있습니다</a:t>
            </a:r>
            <a:r>
              <a:rPr lang="en-US" altLang="ko-KR" sz="1400" dirty="0"/>
              <a:t>. '</a:t>
            </a:r>
            <a:r>
              <a:rPr lang="ko-KR" altLang="en-US" sz="1400" dirty="0"/>
              <a:t> </a:t>
            </a:r>
            <a:r>
              <a:rPr lang="en-US" altLang="ko-KR" sz="1400" dirty="0"/>
              <a:t>+ error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})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},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// </a:t>
            </a:r>
            <a:r>
              <a:rPr lang="ko-KR" altLang="en-US" sz="1400" dirty="0"/>
              <a:t>사용자가 입력을 기다리는 시간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밀리세컨드</a:t>
            </a:r>
            <a:r>
              <a:rPr lang="en-US" altLang="ko-KR" sz="1400" dirty="0"/>
              <a:t>)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500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}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})</a:t>
            </a:r>
            <a:endParaRPr lang="pt-BR" altLang="ko-KR" sz="1600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6" t="24409" r="1250" b="66667"/>
          <a:stretch/>
        </p:blipFill>
        <p:spPr bwMode="auto">
          <a:xfrm>
            <a:off x="899795" y="4580890"/>
            <a:ext cx="4057650" cy="918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40" t="24789" r="1323" b="66878"/>
          <a:stretch/>
        </p:blipFill>
        <p:spPr bwMode="auto">
          <a:xfrm>
            <a:off x="5143500" y="4593590"/>
            <a:ext cx="40005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5" t="23900" b="65610"/>
          <a:stretch/>
        </p:blipFill>
        <p:spPr bwMode="auto">
          <a:xfrm>
            <a:off x="899795" y="5661025"/>
            <a:ext cx="4530090" cy="107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74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35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클래스 바인딩 </a:t>
            </a:r>
            <a:r>
              <a:rPr lang="en-US" altLang="ko-KR" dirty="0" smtClean="0"/>
              <a:t>1</a:t>
            </a:r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/>
              <a:t>&lt;div id="example"&gt;</a:t>
            </a:r>
          </a:p>
          <a:p>
            <a:pPr lvl="1"/>
            <a:r>
              <a:rPr lang="en-US" altLang="ko-KR" sz="1400" dirty="0"/>
              <a:t>           &lt;div class="static"</a:t>
            </a:r>
          </a:p>
          <a:p>
            <a:pPr lvl="1"/>
            <a:r>
              <a:rPr lang="en-US" altLang="ko-KR" sz="1400" dirty="0"/>
              <a:t>          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v-bind:class</a:t>
            </a:r>
            <a:r>
              <a:rPr lang="en-US" altLang="ko-KR" sz="1400" dirty="0"/>
              <a:t>="{ active: </a:t>
            </a:r>
            <a:r>
              <a:rPr lang="en-US" altLang="ko-KR" sz="1400" dirty="0" err="1"/>
              <a:t>isActive</a:t>
            </a:r>
            <a:r>
              <a:rPr lang="en-US" altLang="ko-KR" sz="1400" dirty="0"/>
              <a:t>, 'text-danger': </a:t>
            </a:r>
            <a:r>
              <a:rPr lang="en-US" altLang="ko-KR" sz="1400" dirty="0" err="1"/>
              <a:t>hasError</a:t>
            </a:r>
            <a:r>
              <a:rPr lang="en-US" altLang="ko-KR" sz="1400" dirty="0"/>
              <a:t> }"&gt;</a:t>
            </a:r>
          </a:p>
          <a:p>
            <a:pPr lvl="1"/>
            <a:r>
              <a:rPr lang="en-US" altLang="ko-KR" sz="1400" dirty="0"/>
              <a:t>            </a:t>
            </a:r>
            <a:r>
              <a:rPr lang="en-US" altLang="ko-KR" sz="1400" dirty="0" smtClean="0"/>
              <a:t>      </a:t>
            </a:r>
            <a:r>
              <a:rPr lang="en-US" altLang="ko-KR" sz="1400" dirty="0" err="1"/>
              <a:t>testClass</a:t>
            </a:r>
            <a:endParaRPr lang="en-US" altLang="ko-KR" sz="1400" dirty="0"/>
          </a:p>
          <a:p>
            <a:pPr lvl="1"/>
            <a:r>
              <a:rPr lang="en-US" altLang="ko-KR" sz="1400" dirty="0"/>
              <a:t>           &lt;/div&gt;</a:t>
            </a:r>
          </a:p>
          <a:p>
            <a:pPr lvl="1"/>
            <a:r>
              <a:rPr lang="en-US" altLang="ko-KR" sz="1400" dirty="0"/>
              <a:t>  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</a:p>
          <a:p>
            <a:pPr lvl="1"/>
            <a:r>
              <a:rPr lang="en-US" altLang="ko-KR" sz="1400" dirty="0"/>
              <a:t>  el:"#example"</a:t>
            </a:r>
          </a:p>
          <a:p>
            <a:pPr lvl="1"/>
            <a:r>
              <a:rPr lang="en-US" altLang="ko-KR" sz="1400" dirty="0"/>
              <a:t>  ,data : {</a:t>
            </a:r>
            <a:r>
              <a:rPr lang="en-US" altLang="ko-KR" sz="1400" dirty="0" err="1"/>
              <a:t>isActive</a:t>
            </a:r>
            <a:r>
              <a:rPr lang="en-US" altLang="ko-KR" sz="1400" dirty="0"/>
              <a:t>: true,</a:t>
            </a:r>
          </a:p>
          <a:p>
            <a:pPr lvl="1"/>
            <a:r>
              <a:rPr lang="en-US" altLang="ko-KR" sz="1400" dirty="0"/>
              <a:t>        </a:t>
            </a:r>
            <a:r>
              <a:rPr lang="en-US" altLang="ko-KR" sz="1400" dirty="0" err="1"/>
              <a:t>hasError</a:t>
            </a:r>
            <a:r>
              <a:rPr lang="en-US" altLang="ko-KR" sz="1400" dirty="0"/>
              <a:t>: false}</a:t>
            </a:r>
          </a:p>
          <a:p>
            <a:pPr lvl="1"/>
            <a:r>
              <a:rPr lang="en-US" altLang="ko-KR" sz="1400" dirty="0"/>
              <a:t>})</a:t>
            </a:r>
            <a:endParaRPr lang="pt-BR" altLang="ko-KR" sz="1600" dirty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sz="1400" dirty="0"/>
              <a:t>&lt;div class="static active"&gt;</a:t>
            </a:r>
          </a:p>
          <a:p>
            <a:r>
              <a:rPr lang="en-US" altLang="ko-KR" sz="1400" dirty="0"/>
              <a:t>             </a:t>
            </a:r>
            <a:r>
              <a:rPr lang="en-US" altLang="ko-KR" sz="1400" dirty="0" err="1"/>
              <a:t>testClass</a:t>
            </a:r>
            <a:endParaRPr lang="en-US" altLang="ko-KR" sz="1400" dirty="0"/>
          </a:p>
          <a:p>
            <a:r>
              <a:rPr lang="en-US" altLang="ko-KR" sz="1400" dirty="0"/>
              <a:t>           &lt;/div&gt;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02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35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클래스 바인딩 </a:t>
            </a:r>
            <a:r>
              <a:rPr lang="en-US" altLang="ko-KR" dirty="0" smtClean="0"/>
              <a:t>2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/>
              <a:t>&lt;div id="example"&gt;</a:t>
            </a:r>
          </a:p>
          <a:p>
            <a:pPr lvl="1"/>
            <a:r>
              <a:rPr lang="en-US" altLang="ko-KR" sz="1400" dirty="0"/>
              <a:t>           &lt;div class="static"</a:t>
            </a:r>
          </a:p>
          <a:p>
            <a:pPr lvl="1"/>
            <a:r>
              <a:rPr lang="en-US" altLang="ko-KR" sz="1400" dirty="0"/>
              <a:t>          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v-bind:class</a:t>
            </a:r>
            <a:r>
              <a:rPr lang="en-US" altLang="ko-KR" sz="1400" dirty="0"/>
              <a:t>="{ active: </a:t>
            </a:r>
            <a:r>
              <a:rPr lang="en-US" altLang="ko-KR" sz="1400" dirty="0" err="1"/>
              <a:t>isActive</a:t>
            </a:r>
            <a:r>
              <a:rPr lang="en-US" altLang="ko-KR" sz="1400" dirty="0"/>
              <a:t>, 'text-danger': </a:t>
            </a:r>
            <a:r>
              <a:rPr lang="en-US" altLang="ko-KR" sz="1400" dirty="0" err="1"/>
              <a:t>hasError</a:t>
            </a:r>
            <a:r>
              <a:rPr lang="en-US" altLang="ko-KR" sz="1400" dirty="0"/>
              <a:t> }"&gt;</a:t>
            </a:r>
          </a:p>
          <a:p>
            <a:pPr lvl="1"/>
            <a:r>
              <a:rPr lang="en-US" altLang="ko-KR" sz="1400" dirty="0"/>
              <a:t>            </a:t>
            </a:r>
            <a:r>
              <a:rPr lang="en-US" altLang="ko-KR" sz="1400" dirty="0" smtClean="0"/>
              <a:t>      </a:t>
            </a:r>
            <a:r>
              <a:rPr lang="en-US" altLang="ko-KR" sz="1400" dirty="0" err="1"/>
              <a:t>testClass</a:t>
            </a:r>
            <a:endParaRPr lang="en-US" altLang="ko-KR" sz="1400" dirty="0"/>
          </a:p>
          <a:p>
            <a:pPr lvl="1"/>
            <a:r>
              <a:rPr lang="en-US" altLang="ko-KR" sz="1400" dirty="0"/>
              <a:t>           &lt;/div&gt;</a:t>
            </a:r>
          </a:p>
          <a:p>
            <a:pPr lvl="1"/>
            <a:r>
              <a:rPr lang="en-US" altLang="ko-KR" sz="1400" dirty="0"/>
              <a:t>  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</a:p>
          <a:p>
            <a:pPr lvl="1"/>
            <a:r>
              <a:rPr lang="en-US" altLang="ko-KR" sz="1400" dirty="0"/>
              <a:t>  el:"#example"</a:t>
            </a:r>
          </a:p>
          <a:p>
            <a:pPr lvl="1"/>
            <a:r>
              <a:rPr lang="en-US" altLang="ko-KR" sz="1400" dirty="0"/>
              <a:t>  ,data : {</a:t>
            </a:r>
            <a:r>
              <a:rPr lang="en-US" altLang="ko-KR" sz="1400" dirty="0" err="1"/>
              <a:t>isActive</a:t>
            </a:r>
            <a:r>
              <a:rPr lang="en-US" altLang="ko-KR" sz="1400" dirty="0"/>
              <a:t>: true,</a:t>
            </a:r>
          </a:p>
          <a:p>
            <a:pPr lvl="1"/>
            <a:r>
              <a:rPr lang="en-US" altLang="ko-KR" sz="1400" dirty="0"/>
              <a:t>        </a:t>
            </a:r>
            <a:r>
              <a:rPr lang="en-US" altLang="ko-KR" sz="1400" dirty="0" err="1"/>
              <a:t>hasError</a:t>
            </a:r>
            <a:r>
              <a:rPr lang="en-US" altLang="ko-KR" sz="1400" dirty="0"/>
              <a:t>: false}</a:t>
            </a:r>
          </a:p>
          <a:p>
            <a:pPr lvl="1"/>
            <a:r>
              <a:rPr lang="en-US" altLang="ko-KR" sz="1400" dirty="0"/>
              <a:t>})</a:t>
            </a:r>
            <a:endParaRPr lang="pt-BR" altLang="ko-KR" sz="1600" dirty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sz="1400" dirty="0"/>
              <a:t>&lt;div class="static active"&gt;</a:t>
            </a:r>
          </a:p>
          <a:p>
            <a:r>
              <a:rPr lang="en-US" altLang="ko-KR" sz="1400" dirty="0"/>
              <a:t>             </a:t>
            </a:r>
            <a:r>
              <a:rPr lang="en-US" altLang="ko-KR" sz="1400" dirty="0" err="1"/>
              <a:t>testClass</a:t>
            </a:r>
            <a:endParaRPr lang="en-US" altLang="ko-KR" sz="1400" dirty="0"/>
          </a:p>
          <a:p>
            <a:r>
              <a:rPr lang="en-US" altLang="ko-KR" sz="1400" dirty="0"/>
              <a:t>           &lt;/div&gt;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8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49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스타일 바인딩 </a:t>
            </a:r>
            <a:r>
              <a:rPr lang="en-US" altLang="ko-KR" dirty="0" smtClean="0"/>
              <a:t>1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/>
              <a:t>&lt;div id="example"&gt;</a:t>
            </a:r>
          </a:p>
          <a:p>
            <a:pPr lvl="1"/>
            <a:r>
              <a:rPr lang="en-US" altLang="ko-KR" sz="1400" dirty="0"/>
              <a:t>           &lt;div </a:t>
            </a:r>
            <a:r>
              <a:rPr lang="en-US" altLang="ko-KR" sz="1400" dirty="0" err="1"/>
              <a:t>v-bind:style</a:t>
            </a:r>
            <a:r>
              <a:rPr lang="en-US" altLang="ko-KR" sz="1400" dirty="0"/>
              <a:t>="{ color: </a:t>
            </a:r>
            <a:r>
              <a:rPr lang="en-US" altLang="ko-KR" sz="1400" dirty="0" err="1"/>
              <a:t>activeColor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fontSize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fontSize</a:t>
            </a:r>
            <a:r>
              <a:rPr lang="en-US" altLang="ko-KR" sz="1400" dirty="0"/>
              <a:t> + '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' </a:t>
            </a:r>
            <a:r>
              <a:rPr lang="en-US" altLang="ko-KR" sz="1400" dirty="0" smtClean="0"/>
              <a:t>}"&gt;</a:t>
            </a:r>
            <a:r>
              <a:rPr lang="en-US" altLang="ko-KR" sz="1400" dirty="0"/>
              <a:t> test123 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</a:p>
          <a:p>
            <a:pPr lvl="1"/>
            <a:r>
              <a:rPr lang="en-US" altLang="ko-KR" sz="1400" dirty="0"/>
              <a:t>  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</a:p>
          <a:p>
            <a:pPr lvl="1"/>
            <a:r>
              <a:rPr lang="en-US" altLang="ko-KR" sz="1400" dirty="0"/>
              <a:t> </a:t>
            </a:r>
            <a:r>
              <a:rPr lang="en-US" altLang="ko-KR" sz="1400" dirty="0" smtClean="0"/>
              <a:t>	 </a:t>
            </a:r>
            <a:r>
              <a:rPr lang="en-US" altLang="ko-KR" sz="1400" dirty="0"/>
              <a:t>el:"#example"</a:t>
            </a:r>
          </a:p>
          <a:p>
            <a:pPr lvl="1"/>
            <a:r>
              <a:rPr lang="en-US" altLang="ko-KR" sz="1400" dirty="0"/>
              <a:t>  </a:t>
            </a:r>
            <a:r>
              <a:rPr lang="en-US" altLang="ko-KR" sz="1400" dirty="0" smtClean="0"/>
              <a:t>	,</a:t>
            </a:r>
            <a:r>
              <a:rPr lang="en-US" altLang="ko-KR" sz="1400" dirty="0"/>
              <a:t>data : </a:t>
            </a:r>
            <a:r>
              <a:rPr lang="en-US" altLang="ko-KR" sz="1400" dirty="0" smtClean="0"/>
              <a:t>{</a:t>
            </a:r>
            <a:r>
              <a:rPr lang="en-US" altLang="ko-KR" sz="1400" dirty="0" err="1"/>
              <a:t>activeColor</a:t>
            </a:r>
            <a:r>
              <a:rPr lang="en-US" altLang="ko-KR" sz="1400" dirty="0"/>
              <a:t>: 'red',</a:t>
            </a:r>
            <a:br>
              <a:rPr lang="en-US" altLang="ko-KR" sz="1400" dirty="0"/>
            </a:b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fontSize</a:t>
            </a:r>
            <a:r>
              <a:rPr lang="en-US" altLang="ko-KR" sz="1400" dirty="0"/>
              <a:t>: 30	 </a:t>
            </a:r>
            <a:r>
              <a:rPr lang="en-US" altLang="ko-KR" sz="1400" dirty="0" smtClean="0"/>
              <a:t>        </a:t>
            </a:r>
          </a:p>
          <a:p>
            <a:pPr lvl="1"/>
            <a:r>
              <a:rPr lang="en-US" altLang="ko-KR" sz="1400" dirty="0"/>
              <a:t> </a:t>
            </a:r>
            <a:r>
              <a:rPr lang="en-US" altLang="ko-KR" sz="1400" dirty="0" smtClean="0"/>
              <a:t>       }</a:t>
            </a:r>
            <a:endParaRPr lang="en-US" altLang="ko-KR" sz="1400" dirty="0"/>
          </a:p>
          <a:p>
            <a:pPr lvl="1"/>
            <a:r>
              <a:rPr lang="en-US" altLang="ko-KR" sz="1400" dirty="0"/>
              <a:t>})</a:t>
            </a:r>
            <a:endParaRPr lang="pt-BR" altLang="ko-KR" sz="1600" dirty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sz="1400" dirty="0"/>
              <a:t>&lt;div style="color: red; font-size: 30px;"&gt;test123&lt;/div&gt;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718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스타일 바인딩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간결한 표기 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/>
              <a:t>&lt;div id="example"&gt;</a:t>
            </a:r>
          </a:p>
          <a:p>
            <a:pPr lvl="1"/>
            <a:r>
              <a:rPr lang="en-US" altLang="ko-KR" sz="1400" dirty="0"/>
              <a:t>           &lt;div </a:t>
            </a:r>
            <a:r>
              <a:rPr lang="en-US" altLang="ko-KR" sz="1400" dirty="0" err="1"/>
              <a:t>v-bind:style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styleObject</a:t>
            </a:r>
            <a:r>
              <a:rPr lang="en-US" altLang="ko-KR" sz="1400" dirty="0" smtClean="0"/>
              <a:t>"&gt;</a:t>
            </a:r>
            <a:r>
              <a:rPr lang="en-US" altLang="ko-KR" sz="1400" dirty="0"/>
              <a:t> test123 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</a:p>
          <a:p>
            <a:pPr lvl="1"/>
            <a:r>
              <a:rPr lang="en-US" altLang="ko-KR" sz="1400" dirty="0"/>
              <a:t>  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</a:p>
          <a:p>
            <a:pPr lvl="1"/>
            <a:r>
              <a:rPr lang="en-US" altLang="ko-KR" sz="1400" dirty="0"/>
              <a:t> </a:t>
            </a:r>
            <a:r>
              <a:rPr lang="en-US" altLang="ko-KR" sz="1400" dirty="0" smtClean="0"/>
              <a:t>	 </a:t>
            </a:r>
            <a:r>
              <a:rPr lang="en-US" altLang="ko-KR" sz="1400" dirty="0"/>
              <a:t>el:"#example"</a:t>
            </a:r>
          </a:p>
          <a:p>
            <a:pPr lvl="1"/>
            <a:r>
              <a:rPr lang="en-US" altLang="ko-KR" sz="1400" dirty="0"/>
              <a:t>  </a:t>
            </a:r>
            <a:r>
              <a:rPr lang="en-US" altLang="ko-KR" sz="1400" dirty="0" smtClean="0"/>
              <a:t>	,</a:t>
            </a:r>
            <a:r>
              <a:rPr lang="en-US" altLang="ko-KR" sz="1400" dirty="0"/>
              <a:t>data : </a:t>
            </a:r>
            <a:r>
              <a:rPr lang="en-US" altLang="ko-KR" sz="1400" dirty="0" smtClean="0"/>
              <a:t>{</a:t>
            </a:r>
            <a:r>
              <a:rPr lang="en-US" altLang="ko-KR" sz="1400" dirty="0" err="1"/>
              <a:t>styleObject</a:t>
            </a:r>
            <a:r>
              <a:rPr lang="en-US" altLang="ko-KR" sz="1400" dirty="0"/>
              <a:t>: {</a:t>
            </a:r>
            <a:br>
              <a:rPr lang="en-US" altLang="ko-KR" sz="1400" dirty="0"/>
            </a:br>
            <a:r>
              <a:rPr lang="en-US" altLang="ko-KR" sz="1400" dirty="0" smtClean="0"/>
              <a:t>		color: 'red',</a:t>
            </a:r>
            <a:br>
              <a:rPr lang="en-US" altLang="ko-KR" sz="1400" dirty="0" smtClean="0"/>
            </a:b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fontSize</a:t>
            </a:r>
            <a:r>
              <a:rPr lang="en-US" altLang="ko-KR" sz="1400" dirty="0" smtClean="0"/>
              <a:t>: ‘30px'</a:t>
            </a:r>
            <a:br>
              <a:rPr lang="en-US" altLang="ko-KR" sz="1400" dirty="0" smtClean="0"/>
            </a:br>
            <a:r>
              <a:rPr lang="en-US" altLang="ko-KR" sz="1400" dirty="0" smtClean="0"/>
              <a:t>	           }</a:t>
            </a:r>
            <a:r>
              <a:rPr lang="en-US" altLang="ko-KR" sz="1400" dirty="0"/>
              <a:t>	 </a:t>
            </a:r>
            <a:r>
              <a:rPr lang="en-US" altLang="ko-KR" sz="1400" dirty="0" smtClean="0"/>
              <a:t>        </a:t>
            </a:r>
          </a:p>
          <a:p>
            <a:pPr lvl="1"/>
            <a:r>
              <a:rPr lang="en-US" altLang="ko-KR" sz="1400" dirty="0"/>
              <a:t> </a:t>
            </a:r>
            <a:r>
              <a:rPr lang="en-US" altLang="ko-KR" sz="1400" dirty="0" smtClean="0"/>
              <a:t>       }</a:t>
            </a:r>
            <a:endParaRPr lang="en-US" altLang="ko-KR" sz="1400" dirty="0"/>
          </a:p>
          <a:p>
            <a:pPr lvl="1"/>
            <a:r>
              <a:rPr lang="en-US" altLang="ko-KR" sz="1400" dirty="0"/>
              <a:t>})</a:t>
            </a:r>
            <a:endParaRPr lang="pt-BR" altLang="ko-KR" sz="1600" dirty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sz="1400" dirty="0"/>
              <a:t>&lt;div style="color: red; font-size: 30px;"&gt;test123&lt;/div&gt;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570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스타일 바인딩 </a:t>
            </a:r>
            <a:r>
              <a:rPr lang="en-US" altLang="ko-KR" dirty="0" smtClean="0"/>
              <a:t>3 – </a:t>
            </a:r>
            <a:r>
              <a:rPr lang="ko-KR" altLang="en-US" dirty="0" smtClean="0"/>
              <a:t>배열 구문 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/>
              <a:t>&lt;div id="example"&gt;</a:t>
            </a:r>
          </a:p>
          <a:p>
            <a:pPr lvl="1"/>
            <a:r>
              <a:rPr lang="en-US" altLang="ko-KR" sz="1400" dirty="0"/>
              <a:t>           &lt;div </a:t>
            </a:r>
            <a:r>
              <a:rPr lang="en-US" altLang="ko-KR" sz="1400" dirty="0" err="1"/>
              <a:t>v-bind:style</a:t>
            </a:r>
            <a:r>
              <a:rPr lang="en-US" altLang="ko-KR" sz="1400" dirty="0"/>
              <a:t>="[</a:t>
            </a:r>
            <a:r>
              <a:rPr lang="en-US" altLang="ko-KR" sz="1400" dirty="0" err="1"/>
              <a:t>baseStyles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overridingStyles</a:t>
            </a:r>
            <a:r>
              <a:rPr lang="en-US" altLang="ko-KR" sz="1400" dirty="0"/>
              <a:t>]"&gt;test123&lt;/div&gt;</a:t>
            </a:r>
          </a:p>
          <a:p>
            <a:pPr lvl="1"/>
            <a:r>
              <a:rPr lang="en-US" altLang="ko-KR" sz="1400" dirty="0"/>
              <a:t>  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vm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</a:p>
          <a:p>
            <a:pPr lvl="1"/>
            <a:r>
              <a:rPr lang="en-US" altLang="ko-KR" sz="1400" dirty="0"/>
              <a:t>  el:"#example"</a:t>
            </a:r>
          </a:p>
          <a:p>
            <a:pPr lvl="1"/>
            <a:r>
              <a:rPr lang="en-US" altLang="ko-KR" sz="1400" dirty="0"/>
              <a:t>  ,data : {</a:t>
            </a:r>
            <a:r>
              <a:rPr lang="en-US" altLang="ko-KR" sz="1400" dirty="0" err="1"/>
              <a:t>baseStyles</a:t>
            </a:r>
            <a:r>
              <a:rPr lang="en-US" altLang="ko-KR" sz="1400" dirty="0"/>
              <a:t>: {</a:t>
            </a:r>
          </a:p>
          <a:p>
            <a:pPr lvl="1"/>
            <a:r>
              <a:rPr lang="en-US" altLang="ko-KR" sz="1400" dirty="0"/>
              <a:t>    color: 'red',</a:t>
            </a:r>
          </a:p>
          <a:p>
            <a:pPr lvl="1"/>
            <a:r>
              <a:rPr lang="en-US" altLang="ko-KR" sz="1400" dirty="0"/>
              <a:t>    </a:t>
            </a:r>
            <a:r>
              <a:rPr lang="en-US" altLang="ko-KR" sz="1400" dirty="0" err="1"/>
              <a:t>fontSize</a:t>
            </a:r>
            <a:r>
              <a:rPr lang="en-US" altLang="ko-KR" sz="1400" dirty="0"/>
              <a:t>: '30px'</a:t>
            </a:r>
          </a:p>
          <a:p>
            <a:pPr lvl="1"/>
            <a:r>
              <a:rPr lang="en-US" altLang="ko-KR" sz="1400" dirty="0"/>
              <a:t>      },</a:t>
            </a:r>
          </a:p>
          <a:p>
            <a:pPr lvl="1"/>
            <a:r>
              <a:rPr lang="en-US" altLang="ko-KR" sz="1400" dirty="0"/>
              <a:t>    </a:t>
            </a:r>
            <a:r>
              <a:rPr lang="en-US" altLang="ko-KR" sz="1400" dirty="0" err="1"/>
              <a:t>overridingStyles</a:t>
            </a:r>
            <a:r>
              <a:rPr lang="en-US" altLang="ko-KR" sz="1400" dirty="0"/>
              <a:t>: {</a:t>
            </a:r>
          </a:p>
          <a:p>
            <a:pPr lvl="1"/>
            <a:r>
              <a:rPr lang="en-US" altLang="ko-KR" sz="1400" dirty="0"/>
              <a:t>    width: '20%'</a:t>
            </a:r>
          </a:p>
          <a:p>
            <a:pPr lvl="1"/>
            <a:r>
              <a:rPr lang="en-US" altLang="ko-KR" sz="1400" dirty="0"/>
              <a:t>      }       </a:t>
            </a:r>
          </a:p>
          <a:p>
            <a:pPr lvl="1"/>
            <a:r>
              <a:rPr lang="en-US" altLang="ko-KR" sz="1400" dirty="0"/>
              <a:t>   }</a:t>
            </a:r>
          </a:p>
          <a:p>
            <a:pPr lvl="1"/>
            <a:r>
              <a:rPr lang="en-US" altLang="ko-KR" sz="1400" dirty="0"/>
              <a:t>})</a:t>
            </a:r>
            <a:endParaRPr lang="pt-BR" altLang="ko-KR" sz="1600" dirty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r>
              <a:rPr lang="en-US" altLang="ko-KR" sz="1400" dirty="0" smtClean="0"/>
              <a:t>&lt;</a:t>
            </a:r>
            <a:r>
              <a:rPr lang="en-US" altLang="ko-KR" sz="1400" dirty="0"/>
              <a:t>div style="color: red; font-size: 30px; width: 20%;"&gt;test123&lt;/div&gt;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75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2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조건부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v-if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pt-BR" altLang="ko-KR" sz="1600" dirty="0"/>
              <a:t>&lt;h1 v-if="ok"&gt;Yes&lt;/h1&gt;</a:t>
            </a:r>
            <a:br>
              <a:rPr lang="pt-BR" altLang="ko-KR" sz="1600" dirty="0"/>
            </a:br>
            <a:r>
              <a:rPr lang="pt-BR" altLang="ko-KR" sz="1600" dirty="0" smtClean="0"/>
              <a:t> &lt;</a:t>
            </a:r>
            <a:r>
              <a:rPr lang="pt-BR" altLang="ko-KR" sz="1600" dirty="0"/>
              <a:t>h1 v-else&gt;No&lt;/h1&gt;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vm</a:t>
            </a:r>
            <a:r>
              <a:rPr lang="en-US" altLang="ko-KR" sz="1600" dirty="0"/>
              <a:t> = 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</a:p>
          <a:p>
            <a:pPr lvl="1"/>
            <a:r>
              <a:rPr lang="en-US" altLang="ko-KR" sz="1600" dirty="0"/>
              <a:t>  el:"#example"</a:t>
            </a:r>
          </a:p>
          <a:p>
            <a:pPr lvl="1"/>
            <a:r>
              <a:rPr lang="en-US" altLang="ko-KR" sz="1600" dirty="0"/>
              <a:t>  ,data : {ok:"</a:t>
            </a:r>
            <a:r>
              <a:rPr lang="en-US" altLang="ko-KR" sz="1600" dirty="0" smtClean="0"/>
              <a:t>1“ or null}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})</a:t>
            </a:r>
            <a:endParaRPr lang="en-US" altLang="ko-KR" sz="1400" dirty="0" smtClean="0"/>
          </a:p>
          <a:p>
            <a:pPr lvl="1"/>
            <a:endParaRPr lang="pt-BR" altLang="ko-KR" sz="1600" dirty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smtClean="0"/>
              <a:t>   ok : 1 -&gt; Yes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ok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null </a:t>
            </a:r>
            <a:r>
              <a:rPr lang="en-US" altLang="ko-KR" sz="1600" dirty="0"/>
              <a:t>-&gt; </a:t>
            </a:r>
            <a:r>
              <a:rPr lang="en-US" altLang="ko-KR" sz="1600" dirty="0" smtClean="0"/>
              <a:t>No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929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44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조건부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조건부 </a:t>
            </a:r>
            <a:r>
              <a:rPr lang="ko-KR" altLang="en-US" dirty="0" err="1" smtClean="0"/>
              <a:t>그룹만들기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600" dirty="0"/>
              <a:t>&lt;template v-if="ok"&gt;</a:t>
            </a:r>
            <a:br>
              <a:rPr lang="en-US" altLang="ko-KR" sz="1600" dirty="0"/>
            </a:br>
            <a:r>
              <a:rPr lang="en-US" altLang="ko-KR" sz="1600" dirty="0" smtClean="0"/>
              <a:t>    &lt;</a:t>
            </a:r>
            <a:r>
              <a:rPr lang="en-US" altLang="ko-KR" sz="1600" dirty="0"/>
              <a:t>h1&gt;Title&lt;/h1&gt;</a:t>
            </a:r>
            <a:br>
              <a:rPr lang="en-US" altLang="ko-KR" sz="1600" dirty="0"/>
            </a:br>
            <a:r>
              <a:rPr lang="en-US" altLang="ko-KR" sz="1600" dirty="0" smtClean="0"/>
              <a:t>    &lt;</a:t>
            </a:r>
            <a:r>
              <a:rPr lang="en-US" altLang="ko-KR" sz="1600" dirty="0"/>
              <a:t>p&gt;Paragraph 1&lt;/p&gt;</a:t>
            </a:r>
            <a:br>
              <a:rPr lang="en-US" altLang="ko-KR" sz="1600" dirty="0"/>
            </a:br>
            <a:r>
              <a:rPr lang="en-US" altLang="ko-KR" sz="1600" dirty="0" smtClean="0"/>
              <a:t>    &lt;</a:t>
            </a:r>
            <a:r>
              <a:rPr lang="en-US" altLang="ko-KR" sz="1600" dirty="0"/>
              <a:t>p&gt;Paragraph 2&lt;/p&gt;</a:t>
            </a:r>
            <a:br>
              <a:rPr lang="en-US" altLang="ko-KR" sz="1600" dirty="0"/>
            </a:br>
            <a:r>
              <a:rPr lang="en-US" altLang="ko-KR" sz="1600" dirty="0"/>
              <a:t>&lt;/template&gt;</a:t>
            </a:r>
            <a:endParaRPr lang="nb-NO" altLang="ko-KR" sz="1100" dirty="0" smtClean="0"/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vm</a:t>
            </a:r>
            <a:r>
              <a:rPr lang="en-US" altLang="ko-KR" sz="1600" dirty="0"/>
              <a:t> = 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</a:p>
          <a:p>
            <a:pPr lvl="1"/>
            <a:r>
              <a:rPr lang="en-US" altLang="ko-KR" sz="1600" dirty="0"/>
              <a:t>  el:"#example"</a:t>
            </a:r>
          </a:p>
          <a:p>
            <a:pPr lvl="1"/>
            <a:r>
              <a:rPr lang="en-US" altLang="ko-KR" sz="1600" dirty="0"/>
              <a:t>  ,data : {ok:"</a:t>
            </a:r>
            <a:r>
              <a:rPr lang="en-US" altLang="ko-KR" sz="1600" dirty="0" smtClean="0"/>
              <a:t>1“ or null}</a:t>
            </a:r>
            <a:endParaRPr lang="en-US" altLang="ko-KR" sz="1600" dirty="0"/>
          </a:p>
          <a:p>
            <a:pPr lvl="1">
              <a:tabLst>
                <a:tab pos="360000" algn="l"/>
              </a:tabLst>
            </a:pPr>
            <a:r>
              <a:rPr lang="en-US" altLang="ko-KR" sz="1600" dirty="0" smtClean="0"/>
              <a:t>})</a:t>
            </a:r>
            <a:endParaRPr lang="en-US" altLang="ko-KR" sz="1400" dirty="0" smtClean="0"/>
          </a:p>
          <a:p>
            <a:pPr lvl="1"/>
            <a:endParaRPr lang="pt-BR" altLang="ko-KR" sz="1600" dirty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smtClean="0"/>
              <a:t>   ok : 1 -&gt; </a:t>
            </a:r>
            <a:r>
              <a:rPr lang="pt-BR" altLang="ko-KR" sz="1600" dirty="0"/>
              <a:t>&lt;h1&gt;Title&lt;/h1&gt; </a:t>
            </a:r>
            <a:endParaRPr lang="pt-BR" altLang="ko-KR" sz="1600" dirty="0" smtClean="0"/>
          </a:p>
          <a:p>
            <a:r>
              <a:rPr lang="pt-BR" altLang="ko-KR" sz="1600" dirty="0" smtClean="0"/>
              <a:t>	     &lt;</a:t>
            </a:r>
            <a:r>
              <a:rPr lang="pt-BR" altLang="ko-KR" sz="1600" dirty="0"/>
              <a:t>p&gt;Paragraph 1&lt;/p</a:t>
            </a:r>
            <a:r>
              <a:rPr lang="pt-BR" altLang="ko-KR" sz="1600" dirty="0" smtClean="0"/>
              <a:t>&gt;</a:t>
            </a:r>
          </a:p>
          <a:p>
            <a:r>
              <a:rPr lang="pt-BR" altLang="ko-KR" sz="1600" dirty="0" smtClean="0"/>
              <a:t>	     &lt;</a:t>
            </a:r>
            <a:r>
              <a:rPr lang="pt-BR" altLang="ko-KR" sz="1600" dirty="0"/>
              <a:t>p&gt;Paragraph 2&lt;/p&gt;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ok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null </a:t>
            </a:r>
            <a:r>
              <a:rPr lang="en-US" altLang="ko-KR" sz="1600" dirty="0"/>
              <a:t>-&gt; </a:t>
            </a:r>
            <a:r>
              <a:rPr lang="ko-KR" altLang="en-US" sz="1600" dirty="0" smtClean="0"/>
              <a:t>공백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923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7560945" cy="535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선언적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sz="1600" dirty="0" smtClean="0"/>
              <a:t>&lt;</a:t>
            </a:r>
            <a:r>
              <a:rPr lang="en-US" altLang="ko-KR" sz="1600" dirty="0"/>
              <a:t>div id="app"&gt;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>
                <a:effectLst/>
              </a:rPr>
              <a:t>{{ message }}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/>
              <a:t>&lt;/div&gt;</a:t>
            </a:r>
            <a:endParaRPr lang="en-US" altLang="ko-KR" sz="1600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lvl="1"/>
            <a:r>
              <a:rPr lang="en-US" altLang="ko-KR" sz="1600" dirty="0" err="1"/>
              <a:t>var</a:t>
            </a:r>
            <a:r>
              <a:rPr lang="en-US" altLang="ko-KR" sz="1600" dirty="0" smtClean="0">
                <a:effectLst/>
              </a:rPr>
              <a:t> app = </a:t>
            </a:r>
            <a:r>
              <a:rPr lang="en-US" altLang="ko-KR" sz="1600" dirty="0"/>
              <a:t>new</a:t>
            </a:r>
            <a:r>
              <a:rPr lang="en-US" altLang="ko-KR" sz="1600" dirty="0" smtClean="0">
                <a:effectLst/>
              </a:rPr>
              <a:t> </a:t>
            </a:r>
            <a:r>
              <a:rPr lang="en-US" altLang="ko-KR" sz="1600" dirty="0" err="1" smtClean="0">
                <a:effectLst/>
              </a:rPr>
              <a:t>Vue</a:t>
            </a:r>
            <a:r>
              <a:rPr lang="en-US" altLang="ko-KR" sz="1600" dirty="0" smtClean="0">
                <a:effectLst/>
              </a:rPr>
              <a:t>({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el: </a:t>
            </a:r>
            <a:r>
              <a:rPr lang="en-US" altLang="ko-KR" sz="1600" dirty="0" smtClean="0"/>
              <a:t>'#app'</a:t>
            </a:r>
            <a:r>
              <a:rPr lang="en-US" altLang="ko-KR" sz="1600" dirty="0" smtClean="0">
                <a:effectLst/>
              </a:rPr>
              <a:t>,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data: 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message: </a:t>
            </a:r>
            <a:r>
              <a:rPr lang="en-US" altLang="ko-KR" sz="1600" dirty="0" smtClean="0"/>
              <a:t>'</a:t>
            </a:r>
            <a:r>
              <a:rPr lang="ko-KR" altLang="en-US" sz="1600" dirty="0" smtClean="0"/>
              <a:t>안녕하세요 </a:t>
            </a:r>
            <a:r>
              <a:rPr lang="en-US" altLang="ko-KR" sz="1600" dirty="0" err="1" smtClean="0"/>
              <a:t>Vue</a:t>
            </a:r>
            <a:r>
              <a:rPr lang="en-US" altLang="ko-KR" sz="1600" dirty="0" smtClean="0"/>
              <a:t>!'</a:t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}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>
                <a:effectLst/>
              </a:rPr>
              <a:t>})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안녕하세요 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66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7570" cy="608965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조건부 렌더링 </a:t>
            </a: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– v-else-if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Html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&lt;div v-if="type === 'A'"&gt;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	A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&lt;/div&gt;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&lt;div v-else-if="type === 'B'"&gt;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	B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&lt;/div&gt;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&lt;div v-else-if="type === 'C'"&gt;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	C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&lt;/div&gt;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&lt;div v-else&gt;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	Not A/B/C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400"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&lt;/div&gt;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Script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var vm = new Vue({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 el:"#example"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 ,data : {type: "A“ or ”B” or ”C” or ””}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})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Result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+mn-cs"/>
              </a:rPr>
              <a:t>     	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type : “A” -&gt; A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	type : “B” -&gt; B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	type : “C” -&gt; C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	type : “”   -&gt; Not A/B/C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67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78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조건부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key </a:t>
            </a:r>
            <a:r>
              <a:rPr lang="ko-KR" altLang="en-US" dirty="0" smtClean="0"/>
              <a:t>를 이용한 재사용 가능한 </a:t>
            </a:r>
            <a:r>
              <a:rPr lang="ko-KR" altLang="en-US" dirty="0" err="1" smtClean="0"/>
              <a:t>엘리먼트</a:t>
            </a:r>
            <a:r>
              <a:rPr lang="ko-KR" altLang="en-US" dirty="0" smtClean="0"/>
              <a:t> 제어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200" dirty="0" smtClean="0"/>
              <a:t>&lt;</a:t>
            </a:r>
            <a:r>
              <a:rPr lang="en-US" altLang="ko-KR" sz="1200" dirty="0"/>
              <a:t>template v-if="</a:t>
            </a:r>
            <a:r>
              <a:rPr lang="en-US" altLang="ko-KR" sz="1200" dirty="0" err="1"/>
              <a:t>loginType</a:t>
            </a:r>
            <a:r>
              <a:rPr lang="en-US" altLang="ko-KR" sz="1200" dirty="0"/>
              <a:t> === 'username'"&gt;</a:t>
            </a:r>
            <a:br>
              <a:rPr lang="en-US" altLang="ko-KR" sz="1200" dirty="0"/>
            </a:br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  <a:r>
              <a:rPr lang="ko-KR" altLang="en-US" sz="1200" dirty="0"/>
              <a:t>사용자 이름</a:t>
            </a:r>
            <a:r>
              <a:rPr lang="en-US" altLang="ko-KR" sz="1200" dirty="0"/>
              <a:t>&lt;/label&gt;</a:t>
            </a:r>
            <a:br>
              <a:rPr lang="en-US" altLang="ko-KR" sz="1200" dirty="0"/>
            </a:br>
            <a:r>
              <a:rPr lang="en-US" altLang="ko-KR" sz="1200" dirty="0" smtClean="0"/>
              <a:t>	&lt;</a:t>
            </a:r>
            <a:r>
              <a:rPr lang="en-US" altLang="ko-KR" sz="1200" dirty="0"/>
              <a:t>input placeholder="</a:t>
            </a:r>
            <a:r>
              <a:rPr lang="ko-KR" altLang="en-US" sz="1200" dirty="0"/>
              <a:t>사용자 이름을 입력하세요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key="username-input"&gt;</a:t>
            </a:r>
            <a:br>
              <a:rPr lang="en-US" altLang="ko-KR" sz="1200" dirty="0"/>
            </a:br>
            <a:r>
              <a:rPr lang="en-US" altLang="ko-KR" sz="1200" dirty="0" smtClean="0"/>
              <a:t>&lt;/</a:t>
            </a:r>
            <a:r>
              <a:rPr lang="en-US" altLang="ko-KR" sz="1200" dirty="0"/>
              <a:t>template&gt;</a:t>
            </a:r>
            <a:br>
              <a:rPr lang="en-US" altLang="ko-KR" sz="1200" dirty="0"/>
            </a:br>
            <a:r>
              <a:rPr lang="en-US" altLang="ko-KR" sz="1200" dirty="0"/>
              <a:t>&lt;template v-else&gt;</a:t>
            </a:r>
            <a:br>
              <a:rPr lang="en-US" altLang="ko-KR" sz="1200" dirty="0"/>
            </a:br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&lt;/label&gt;</a:t>
            </a:r>
            <a:br>
              <a:rPr lang="en-US" altLang="ko-KR" sz="1200" dirty="0"/>
            </a:br>
            <a:r>
              <a:rPr lang="en-US" altLang="ko-KR" sz="1200" dirty="0" smtClean="0"/>
              <a:t>	&lt;</a:t>
            </a:r>
            <a:r>
              <a:rPr lang="en-US" altLang="ko-KR" sz="1200" dirty="0"/>
              <a:t>input placeholder="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주소를 입력하세요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key="email-input"&gt;</a:t>
            </a:r>
            <a:br>
              <a:rPr lang="en-US" altLang="ko-KR" sz="1200" dirty="0"/>
            </a:br>
            <a:r>
              <a:rPr lang="en-US" altLang="ko-KR" sz="1200" dirty="0"/>
              <a:t>&lt;/template&gt;</a:t>
            </a:r>
            <a:endParaRPr lang="nb-NO" altLang="ko-KR" sz="1050" dirty="0" smtClean="0"/>
          </a:p>
          <a:p>
            <a:pPr lvl="1"/>
            <a:r>
              <a:rPr lang="it-IT" altLang="ko-KR" sz="1200" dirty="0" smtClean="0"/>
              <a:t>&lt;</a:t>
            </a:r>
            <a:r>
              <a:rPr lang="it-IT" altLang="ko-KR" sz="1200" dirty="0"/>
              <a:t>button @click="test"&gt;</a:t>
            </a:r>
            <a:r>
              <a:rPr lang="ko-KR" altLang="it-IT" sz="1200" dirty="0" err="1"/>
              <a:t>로그인유형변경</a:t>
            </a:r>
            <a:r>
              <a:rPr lang="it-IT" altLang="ko-KR" sz="1200" dirty="0"/>
              <a:t>&lt;/button</a:t>
            </a:r>
            <a:r>
              <a:rPr lang="it-IT" altLang="ko-KR" sz="1200" dirty="0" smtClean="0"/>
              <a:t>&gt;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vm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Vue</a:t>
            </a:r>
            <a:r>
              <a:rPr lang="en-US" altLang="ko-KR" sz="1200" dirty="0"/>
              <a:t>({</a:t>
            </a:r>
          </a:p>
          <a:p>
            <a:pPr lvl="1"/>
            <a:r>
              <a:rPr lang="en-US" altLang="ko-KR" sz="1200" dirty="0"/>
              <a:t>  el:"#example"</a:t>
            </a:r>
          </a:p>
          <a:p>
            <a:pPr lvl="1"/>
            <a:r>
              <a:rPr lang="en-US" altLang="ko-KR" sz="1200" dirty="0"/>
              <a:t>  ,data : {</a:t>
            </a:r>
            <a:r>
              <a:rPr lang="en-US" altLang="ko-KR" sz="1200" dirty="0" err="1"/>
              <a:t>loginType</a:t>
            </a:r>
            <a:r>
              <a:rPr lang="en-US" altLang="ko-KR" sz="1200" dirty="0"/>
              <a:t>:"username"}</a:t>
            </a:r>
          </a:p>
          <a:p>
            <a:pPr lvl="1"/>
            <a:r>
              <a:rPr lang="en-US" altLang="ko-KR" sz="1200" dirty="0"/>
              <a:t>  ,methods:{</a:t>
            </a:r>
          </a:p>
          <a:p>
            <a:pPr lvl="1"/>
            <a:r>
              <a:rPr lang="en-US" altLang="ko-KR" sz="1200" dirty="0"/>
              <a:t>    </a:t>
            </a:r>
            <a:r>
              <a:rPr lang="en-US" altLang="ko-KR" sz="1200" dirty="0" err="1"/>
              <a:t>test:function</a:t>
            </a:r>
            <a:r>
              <a:rPr lang="en-US" altLang="ko-KR" sz="1200" dirty="0"/>
              <a:t>(){</a:t>
            </a:r>
          </a:p>
          <a:p>
            <a:pPr lvl="1"/>
            <a:r>
              <a:rPr lang="en-US" altLang="ko-KR" sz="1200" dirty="0"/>
              <a:t>      if(</a:t>
            </a:r>
            <a:r>
              <a:rPr lang="en-US" altLang="ko-KR" sz="1200" dirty="0" err="1"/>
              <a:t>this.loginType</a:t>
            </a:r>
            <a:r>
              <a:rPr lang="en-US" altLang="ko-KR" sz="1200" dirty="0"/>
              <a:t> === "username"){</a:t>
            </a:r>
          </a:p>
          <a:p>
            <a:pPr lvl="1"/>
            <a:r>
              <a:rPr lang="en-US" altLang="ko-KR" sz="1200" dirty="0"/>
              <a:t>        </a:t>
            </a:r>
            <a:r>
              <a:rPr lang="en-US" altLang="ko-KR" sz="1200" dirty="0" err="1"/>
              <a:t>this.loginType</a:t>
            </a:r>
            <a:r>
              <a:rPr lang="en-US" altLang="ko-KR" sz="1200" dirty="0"/>
              <a:t> = "email";</a:t>
            </a:r>
          </a:p>
          <a:p>
            <a:pPr lvl="1"/>
            <a:r>
              <a:rPr lang="en-US" altLang="ko-KR" sz="1200" dirty="0"/>
              <a:t>      }else{</a:t>
            </a:r>
          </a:p>
          <a:p>
            <a:pPr lvl="1"/>
            <a:r>
              <a:rPr lang="en-US" altLang="ko-KR" sz="1200" dirty="0"/>
              <a:t>        </a:t>
            </a:r>
            <a:r>
              <a:rPr lang="en-US" altLang="ko-KR" sz="1200" dirty="0" err="1"/>
              <a:t>this.loginType</a:t>
            </a:r>
            <a:r>
              <a:rPr lang="en-US" altLang="ko-KR" sz="1200" dirty="0"/>
              <a:t> = "username";</a:t>
            </a:r>
          </a:p>
          <a:p>
            <a:pPr lvl="1"/>
            <a:r>
              <a:rPr lang="en-US" altLang="ko-KR" sz="1200" dirty="0"/>
              <a:t>      }</a:t>
            </a:r>
          </a:p>
          <a:p>
            <a:pPr lvl="1"/>
            <a:r>
              <a:rPr lang="en-US" altLang="ko-KR" sz="1200" dirty="0"/>
              <a:t>    }</a:t>
            </a:r>
          </a:p>
          <a:p>
            <a:pPr lvl="1"/>
            <a:r>
              <a:rPr lang="en-US" altLang="ko-KR" sz="1200" dirty="0"/>
              <a:t>  }</a:t>
            </a:r>
          </a:p>
          <a:p>
            <a:pPr lvl="1"/>
            <a:r>
              <a:rPr lang="en-US" altLang="ko-KR" sz="1200" dirty="0"/>
              <a:t>})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smtClean="0"/>
              <a:t>   	</a:t>
            </a:r>
            <a:endParaRPr lang="en-US" altLang="ko-KR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3" t="30371" r="75688" b="62407"/>
          <a:stretch/>
        </p:blipFill>
        <p:spPr bwMode="auto">
          <a:xfrm>
            <a:off x="899795" y="5891530"/>
            <a:ext cx="273939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5" t="30000" r="75625" b="62222"/>
          <a:stretch/>
        </p:blipFill>
        <p:spPr bwMode="auto">
          <a:xfrm>
            <a:off x="4283710" y="5834380"/>
            <a:ext cx="276161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55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73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조건부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v-show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/>
              <a:t> </a:t>
            </a:r>
            <a:r>
              <a:rPr lang="en-US" altLang="ko-KR" dirty="0"/>
              <a:t>&lt;h1 v-show="ok"&gt;</a:t>
            </a:r>
            <a:r>
              <a:rPr lang="ko-KR" altLang="en-US" dirty="0"/>
              <a:t>안녕하세요</a:t>
            </a:r>
            <a:r>
              <a:rPr lang="en-US" altLang="ko-KR" dirty="0"/>
              <a:t>!&lt;/h1&gt;</a:t>
            </a:r>
            <a:r>
              <a:rPr lang="en-US" altLang="ko-KR" sz="1400" dirty="0"/>
              <a:t>      </a:t>
            </a:r>
          </a:p>
          <a:p>
            <a:pPr lvl="1"/>
            <a:r>
              <a:rPr lang="en-US" altLang="ko-KR" sz="1400" dirty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vm</a:t>
            </a:r>
            <a:r>
              <a:rPr lang="en-US" altLang="ko-KR" dirty="0"/>
              <a:t> = new </a:t>
            </a:r>
            <a:r>
              <a:rPr lang="en-US" altLang="ko-KR" dirty="0" err="1"/>
              <a:t>Vue</a:t>
            </a:r>
            <a:r>
              <a:rPr lang="en-US" altLang="ko-KR" dirty="0"/>
              <a:t>({</a:t>
            </a:r>
          </a:p>
          <a:p>
            <a:pPr lvl="1"/>
            <a:r>
              <a:rPr lang="en-US" altLang="ko-KR" dirty="0"/>
              <a:t>  el:"#example"</a:t>
            </a:r>
          </a:p>
          <a:p>
            <a:pPr lvl="1"/>
            <a:r>
              <a:rPr lang="en-US" altLang="ko-KR" dirty="0"/>
              <a:t>  ,data : {ok:"</a:t>
            </a:r>
            <a:r>
              <a:rPr lang="en-US" altLang="ko-KR" dirty="0" smtClean="0"/>
              <a:t>1“ or null }</a:t>
            </a:r>
            <a:endParaRPr lang="en-US" altLang="ko-KR" dirty="0"/>
          </a:p>
          <a:p>
            <a:pPr lvl="1"/>
            <a:r>
              <a:rPr lang="en-US" altLang="ko-KR" dirty="0"/>
              <a:t>})</a:t>
            </a:r>
            <a:endParaRPr lang="en-US" altLang="ko-KR" sz="1400" dirty="0" smtClean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ok </a:t>
            </a:r>
            <a:r>
              <a:rPr lang="en-US" altLang="ko-KR" dirty="0"/>
              <a:t>: “1” -&gt; </a:t>
            </a:r>
            <a:r>
              <a:rPr lang="en-US" altLang="ko-KR" dirty="0" smtClean="0"/>
              <a:t> &lt;</a:t>
            </a:r>
            <a:r>
              <a:rPr lang="en-US" altLang="ko-KR" dirty="0"/>
              <a:t>h1&gt;</a:t>
            </a:r>
            <a:r>
              <a:rPr lang="ko-KR" altLang="en-US" dirty="0"/>
              <a:t>안녕하세요</a:t>
            </a:r>
            <a:r>
              <a:rPr lang="en-US" altLang="ko-KR" dirty="0"/>
              <a:t>!&lt;/h1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 </a:t>
            </a:r>
            <a:r>
              <a:rPr lang="en-US" altLang="ko-KR" dirty="0" smtClean="0"/>
              <a:t>   ok </a:t>
            </a:r>
            <a:r>
              <a:rPr lang="en-US" altLang="ko-KR" dirty="0"/>
              <a:t>: </a:t>
            </a:r>
            <a:r>
              <a:rPr lang="en-US" altLang="ko-KR" dirty="0" smtClean="0"/>
              <a:t>null </a:t>
            </a:r>
            <a:r>
              <a:rPr lang="en-US" altLang="ko-KR" dirty="0"/>
              <a:t>-&gt; &lt;h1 style="display: none;"&gt;</a:t>
            </a:r>
            <a:r>
              <a:rPr lang="ko-KR" altLang="en-US" dirty="0"/>
              <a:t>안녕하세요</a:t>
            </a:r>
            <a:r>
              <a:rPr lang="en-US" altLang="ko-KR" dirty="0"/>
              <a:t>!&lt;/h1&gt;</a:t>
            </a:r>
          </a:p>
        </p:txBody>
      </p:sp>
    </p:spTree>
    <p:extLst>
      <p:ext uri="{BB962C8B-B14F-4D97-AF65-F5344CB8AC3E}">
        <p14:creationId xmlns:p14="http://schemas.microsoft.com/office/powerpoint/2010/main" val="208795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60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v-for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400" dirty="0" smtClean="0"/>
              <a:t>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id="example-2"&gt;</a:t>
            </a:r>
            <a:br>
              <a:rPr lang="en-US" altLang="ko-KR" sz="1400" dirty="0"/>
            </a:br>
            <a:r>
              <a:rPr lang="en-US" altLang="ko-KR" sz="1400" dirty="0" smtClean="0"/>
              <a:t>	&lt;</a:t>
            </a:r>
            <a:r>
              <a:rPr lang="en-US" altLang="ko-KR" sz="1400" dirty="0"/>
              <a:t>li v-for="(item, index) in items"&gt;</a:t>
            </a:r>
            <a:br>
              <a:rPr lang="en-US" altLang="ko-KR" sz="1400" dirty="0"/>
            </a:br>
            <a:r>
              <a:rPr lang="en-US" altLang="ko-KR" sz="1400" dirty="0" smtClean="0"/>
              <a:t>		{{ </a:t>
            </a:r>
            <a:r>
              <a:rPr lang="en-US" altLang="ko-KR" sz="1400" dirty="0" err="1"/>
              <a:t>parentMessage</a:t>
            </a:r>
            <a:r>
              <a:rPr lang="en-US" altLang="ko-KR" sz="1400" dirty="0"/>
              <a:t> }} - {{ index }} - {{ </a:t>
            </a:r>
            <a:r>
              <a:rPr lang="en-US" altLang="ko-KR" sz="1400" dirty="0" err="1"/>
              <a:t>item.message</a:t>
            </a:r>
            <a:r>
              <a:rPr lang="en-US" altLang="ko-KR" sz="1400" dirty="0"/>
              <a:t> }}</a:t>
            </a:r>
            <a:br>
              <a:rPr lang="en-US" altLang="ko-KR" sz="1400" dirty="0"/>
            </a:br>
            <a:r>
              <a:rPr lang="en-US" altLang="ko-KR" sz="1400" dirty="0" smtClean="0"/>
              <a:t>	&lt;/</a:t>
            </a:r>
            <a:r>
              <a:rPr lang="en-US" altLang="ko-KR" sz="1400" dirty="0"/>
              <a:t>li&gt;</a:t>
            </a:r>
            <a:br>
              <a:rPr lang="en-US" altLang="ko-KR" sz="1400" dirty="0"/>
            </a:br>
            <a:r>
              <a:rPr lang="en-US" altLang="ko-KR" sz="1400" dirty="0"/>
              <a:t>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r>
              <a:rPr lang="en-US" altLang="ko-KR" sz="1400" dirty="0" smtClean="0"/>
              <a:t>    </a:t>
            </a:r>
            <a:endParaRPr lang="en-US" altLang="ko-KR" sz="1400" dirty="0"/>
          </a:p>
          <a:p>
            <a:pPr lvl="1"/>
            <a:r>
              <a:rPr lang="en-US" altLang="ko-KR" sz="1400" dirty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example2 = 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  <a:br>
              <a:rPr lang="en-US" altLang="ko-KR" sz="1600" dirty="0"/>
            </a:br>
            <a:r>
              <a:rPr lang="en-US" altLang="ko-KR" sz="1600" dirty="0"/>
              <a:t>el: '#example-2',</a:t>
            </a:r>
            <a:br>
              <a:rPr lang="en-US" altLang="ko-KR" sz="1600" dirty="0"/>
            </a:br>
            <a:r>
              <a:rPr lang="en-US" altLang="ko-KR" sz="1600" dirty="0"/>
              <a:t>data: {</a:t>
            </a:r>
            <a:br>
              <a:rPr lang="en-US" altLang="ko-KR" sz="1600" dirty="0"/>
            </a:br>
            <a:r>
              <a:rPr lang="en-US" altLang="ko-KR" sz="1600" dirty="0" err="1"/>
              <a:t>parentMessage</a:t>
            </a:r>
            <a:r>
              <a:rPr lang="en-US" altLang="ko-KR" sz="1600" dirty="0"/>
              <a:t>: 'Parent',</a:t>
            </a:r>
            <a:br>
              <a:rPr lang="en-US" altLang="ko-KR" sz="1600" dirty="0"/>
            </a:br>
            <a:r>
              <a:rPr lang="en-US" altLang="ko-KR" sz="1600" dirty="0" smtClean="0"/>
              <a:t>	items</a:t>
            </a:r>
            <a:r>
              <a:rPr lang="en-US" altLang="ko-KR" sz="1600" dirty="0"/>
              <a:t>: [</a:t>
            </a:r>
            <a:br>
              <a:rPr lang="en-US" altLang="ko-KR" sz="1600" dirty="0"/>
            </a:br>
            <a:r>
              <a:rPr lang="en-US" altLang="ko-KR" sz="1600" dirty="0" smtClean="0"/>
              <a:t>		{ </a:t>
            </a:r>
            <a:r>
              <a:rPr lang="en-US" altLang="ko-KR" sz="1600" dirty="0"/>
              <a:t>message: 'Foo' },</a:t>
            </a:r>
            <a:br>
              <a:rPr lang="en-US" altLang="ko-KR" sz="1600" dirty="0"/>
            </a:br>
            <a:r>
              <a:rPr lang="en-US" altLang="ko-KR" sz="1600" dirty="0" smtClean="0"/>
              <a:t>		{ </a:t>
            </a:r>
            <a:r>
              <a:rPr lang="en-US" altLang="ko-KR" sz="1600" dirty="0"/>
              <a:t>message: 'Bar' }</a:t>
            </a:r>
            <a:br>
              <a:rPr lang="en-US" altLang="ko-KR" sz="1600" dirty="0"/>
            </a:br>
            <a:r>
              <a:rPr lang="en-US" altLang="ko-KR" sz="1600" dirty="0" smtClean="0"/>
              <a:t>		]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	}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})</a:t>
            </a:r>
            <a:endParaRPr lang="en-US" altLang="ko-KR" sz="1400" dirty="0" smtClean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endParaRPr lang="en-US" altLang="ko-KR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73055" r="67344" b="20278"/>
          <a:stretch/>
        </p:blipFill>
        <p:spPr bwMode="auto">
          <a:xfrm>
            <a:off x="827405" y="5878830"/>
            <a:ext cx="19716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45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78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v-for </a:t>
            </a:r>
            <a:r>
              <a:rPr lang="ko-KR" altLang="en-US" dirty="0" smtClean="0"/>
              <a:t>객체의 속성도 반복 가능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&lt;</a:t>
            </a:r>
            <a:r>
              <a:rPr lang="en-US" altLang="ko-KR" sz="1400" dirty="0" err="1" smtClean="0"/>
              <a:t>ul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id="v-for-object" class="demo"&gt;</a:t>
            </a:r>
            <a:br>
              <a:rPr lang="en-US" altLang="ko-KR" sz="1400" dirty="0"/>
            </a:br>
            <a:r>
              <a:rPr lang="en-US" altLang="ko-KR" sz="1400" dirty="0" smtClean="0"/>
              <a:t>	&lt;</a:t>
            </a:r>
            <a:r>
              <a:rPr lang="en-US" altLang="ko-KR" sz="1400" dirty="0"/>
              <a:t>li v-for="value in object"&gt;</a:t>
            </a:r>
            <a:br>
              <a:rPr lang="en-US" altLang="ko-KR" sz="1400" dirty="0"/>
            </a:br>
            <a:r>
              <a:rPr lang="en-US" altLang="ko-KR" sz="1400" dirty="0" smtClean="0"/>
              <a:t>		{{ </a:t>
            </a:r>
            <a:r>
              <a:rPr lang="en-US" altLang="ko-KR" sz="1400" dirty="0"/>
              <a:t>value }}</a:t>
            </a:r>
            <a:br>
              <a:rPr lang="en-US" altLang="ko-KR" sz="1400" dirty="0"/>
            </a:br>
            <a:r>
              <a:rPr lang="en-US" altLang="ko-KR" sz="1400" dirty="0" smtClean="0"/>
              <a:t>	&lt;/</a:t>
            </a:r>
            <a:r>
              <a:rPr lang="en-US" altLang="ko-KR" sz="1400" dirty="0"/>
              <a:t>li&gt;</a:t>
            </a:r>
            <a:br>
              <a:rPr lang="en-US" altLang="ko-KR" sz="1400" dirty="0"/>
            </a:br>
            <a:r>
              <a:rPr lang="en-US" altLang="ko-KR" sz="1400" dirty="0"/>
              <a:t>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r>
              <a:rPr lang="en-US" altLang="ko-KR" sz="1400" dirty="0" smtClean="0"/>
              <a:t>   </a:t>
            </a:r>
            <a:endParaRPr lang="en-US" altLang="ko-KR" sz="1400" dirty="0"/>
          </a:p>
          <a:p>
            <a:pPr lvl="1"/>
            <a:r>
              <a:rPr lang="en-US" altLang="ko-KR" sz="1400" dirty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/>
              <a:t>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  <a:br>
              <a:rPr lang="en-US" altLang="ko-KR" sz="1600" dirty="0"/>
            </a:br>
            <a:r>
              <a:rPr lang="en-US" altLang="ko-KR" sz="1600" dirty="0" smtClean="0"/>
              <a:t>	el</a:t>
            </a:r>
            <a:r>
              <a:rPr lang="en-US" altLang="ko-KR" sz="1600" dirty="0"/>
              <a:t>: '#v-for-object',</a:t>
            </a:r>
            <a:br>
              <a:rPr lang="en-US" altLang="ko-KR" sz="1600" dirty="0"/>
            </a:br>
            <a:r>
              <a:rPr lang="en-US" altLang="ko-KR" sz="1600" dirty="0" smtClean="0"/>
              <a:t>	data</a:t>
            </a:r>
            <a:r>
              <a:rPr lang="en-US" altLang="ko-KR" sz="1600" dirty="0"/>
              <a:t>: {</a:t>
            </a:r>
            <a:br>
              <a:rPr lang="en-US" altLang="ko-KR" sz="1600" dirty="0"/>
            </a:br>
            <a:r>
              <a:rPr lang="en-US" altLang="ko-KR" sz="1600" dirty="0" smtClean="0"/>
              <a:t>	object</a:t>
            </a:r>
            <a:r>
              <a:rPr lang="en-US" altLang="ko-KR" sz="1600" dirty="0"/>
              <a:t>: {</a:t>
            </a:r>
            <a:br>
              <a:rPr lang="en-US" altLang="ko-KR" sz="1600" dirty="0"/>
            </a:br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firstName</a:t>
            </a:r>
            <a:r>
              <a:rPr lang="en-US" altLang="ko-KR" sz="1600" dirty="0"/>
              <a:t>: 'John',</a:t>
            </a:r>
            <a:br>
              <a:rPr lang="en-US" altLang="ko-KR" sz="1600" dirty="0"/>
            </a:br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lastName</a:t>
            </a:r>
            <a:r>
              <a:rPr lang="en-US" altLang="ko-KR" sz="1600" dirty="0"/>
              <a:t>: 'Doe',</a:t>
            </a:r>
            <a:br>
              <a:rPr lang="en-US" altLang="ko-KR" sz="1600" dirty="0"/>
            </a:br>
            <a:r>
              <a:rPr lang="en-US" altLang="ko-KR" sz="1600" dirty="0" smtClean="0"/>
              <a:t>		age</a:t>
            </a:r>
            <a:r>
              <a:rPr lang="en-US" altLang="ko-KR" sz="1600" dirty="0"/>
              <a:t>: 30</a:t>
            </a:r>
            <a:br>
              <a:rPr lang="en-US" altLang="ko-KR" sz="1600" dirty="0"/>
            </a:br>
            <a:r>
              <a:rPr lang="en-US" altLang="ko-KR" sz="1600" dirty="0" smtClean="0"/>
              <a:t>		}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	}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})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68326" r="64920" b="23386"/>
          <a:stretch/>
        </p:blipFill>
        <p:spPr bwMode="auto">
          <a:xfrm>
            <a:off x="611505" y="5733415"/>
            <a:ext cx="2453005" cy="85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13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44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v-for </a:t>
            </a:r>
            <a:r>
              <a:rPr lang="ko-KR" altLang="en-US" dirty="0" smtClean="0"/>
              <a:t>객체의 속성도 반복 가능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600" dirty="0"/>
              <a:t>&lt;div v-for="(value, key, index) in object"&gt;</a:t>
            </a:r>
            <a:br>
              <a:rPr lang="en-US" altLang="ko-KR" sz="1600" dirty="0"/>
            </a:br>
            <a:r>
              <a:rPr lang="en-US" altLang="ko-KR" sz="1600" dirty="0" smtClean="0"/>
              <a:t>	{{ </a:t>
            </a:r>
            <a:r>
              <a:rPr lang="en-US" altLang="ko-KR" sz="1600" dirty="0"/>
              <a:t>index }}. {{ key }} : {{ value }}</a:t>
            </a:r>
            <a:br>
              <a:rPr lang="en-US" altLang="ko-KR" sz="1600" dirty="0"/>
            </a:br>
            <a:r>
              <a:rPr lang="en-US" altLang="ko-KR" sz="1600" dirty="0"/>
              <a:t>&lt;/div&gt;</a:t>
            </a:r>
            <a:r>
              <a:rPr lang="en-US" altLang="ko-KR" sz="1400" dirty="0" smtClean="0"/>
              <a:t>   </a:t>
            </a:r>
            <a:endParaRPr lang="en-US" altLang="ko-KR" sz="1400" dirty="0"/>
          </a:p>
          <a:p>
            <a:pPr lvl="1"/>
            <a:r>
              <a:rPr lang="en-US" altLang="ko-KR" sz="1400" dirty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/>
              <a:t>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  <a:br>
              <a:rPr lang="en-US" altLang="ko-KR" sz="1600" dirty="0"/>
            </a:br>
            <a:r>
              <a:rPr lang="en-US" altLang="ko-KR" sz="1600" dirty="0" smtClean="0"/>
              <a:t>	el</a:t>
            </a:r>
            <a:r>
              <a:rPr lang="en-US" altLang="ko-KR" sz="1600" dirty="0"/>
              <a:t>: '#v-for-object',</a:t>
            </a:r>
            <a:br>
              <a:rPr lang="en-US" altLang="ko-KR" sz="1600" dirty="0"/>
            </a:br>
            <a:r>
              <a:rPr lang="en-US" altLang="ko-KR" sz="1600" dirty="0" smtClean="0"/>
              <a:t>	data</a:t>
            </a:r>
            <a:r>
              <a:rPr lang="en-US" altLang="ko-KR" sz="1600" dirty="0"/>
              <a:t>: {</a:t>
            </a:r>
            <a:br>
              <a:rPr lang="en-US" altLang="ko-KR" sz="1600" dirty="0"/>
            </a:br>
            <a:r>
              <a:rPr lang="en-US" altLang="ko-KR" sz="1600" dirty="0" smtClean="0"/>
              <a:t>	object</a:t>
            </a:r>
            <a:r>
              <a:rPr lang="en-US" altLang="ko-KR" sz="1600" dirty="0"/>
              <a:t>: {</a:t>
            </a:r>
            <a:br>
              <a:rPr lang="en-US" altLang="ko-KR" sz="1600" dirty="0"/>
            </a:br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firstName</a:t>
            </a:r>
            <a:r>
              <a:rPr lang="en-US" altLang="ko-KR" sz="1600" dirty="0"/>
              <a:t>: 'John',</a:t>
            </a:r>
            <a:br>
              <a:rPr lang="en-US" altLang="ko-KR" sz="1600" dirty="0"/>
            </a:br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lastName</a:t>
            </a:r>
            <a:r>
              <a:rPr lang="en-US" altLang="ko-KR" sz="1600" dirty="0"/>
              <a:t>: 'Doe',</a:t>
            </a:r>
            <a:br>
              <a:rPr lang="en-US" altLang="ko-KR" sz="1600" dirty="0"/>
            </a:br>
            <a:r>
              <a:rPr lang="en-US" altLang="ko-KR" sz="1600" dirty="0" smtClean="0"/>
              <a:t>		age</a:t>
            </a:r>
            <a:r>
              <a:rPr lang="en-US" altLang="ko-KR" sz="1600" dirty="0"/>
              <a:t>: 30</a:t>
            </a:r>
            <a:br>
              <a:rPr lang="en-US" altLang="ko-KR" sz="1600" dirty="0"/>
            </a:br>
            <a:r>
              <a:rPr lang="en-US" altLang="ko-KR" sz="1600" dirty="0" smtClean="0"/>
              <a:t>		}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	}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})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61482" r="68333" b="29630"/>
          <a:stretch/>
        </p:blipFill>
        <p:spPr bwMode="auto">
          <a:xfrm>
            <a:off x="755650" y="5410200"/>
            <a:ext cx="1676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32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6709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변이 감지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변이 </a:t>
            </a:r>
            <a:r>
              <a:rPr lang="ko-KR" altLang="en-US" dirty="0" err="1" smtClean="0"/>
              <a:t>메소드</a:t>
            </a:r>
            <a:endParaRPr lang="en-US" altLang="ko-KR" dirty="0"/>
          </a:p>
          <a:p>
            <a:r>
              <a:rPr lang="en-US" altLang="ko-KR" dirty="0" smtClean="0"/>
              <a:t>-   </a:t>
            </a:r>
            <a:r>
              <a:rPr lang="en-US" altLang="ko-KR" sz="1600" b="1" dirty="0" smtClean="0"/>
              <a:t>push(), pop(), shift(), </a:t>
            </a:r>
            <a:r>
              <a:rPr lang="en-US" altLang="ko-KR" sz="1600" b="1" dirty="0" err="1" smtClean="0"/>
              <a:t>unshift</a:t>
            </a:r>
            <a:r>
              <a:rPr lang="en-US" altLang="ko-KR" sz="1600" b="1" dirty="0" smtClean="0"/>
              <a:t>(), splice(), sort(), reverse()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  <a:endParaRPr lang="en-US" altLang="ko-KR" dirty="0"/>
          </a:p>
          <a:p>
            <a:pPr lvl="1"/>
            <a:r>
              <a:rPr lang="en-US" altLang="ko-KR" sz="1100" dirty="0"/>
              <a:t> </a:t>
            </a:r>
            <a:r>
              <a:rPr lang="en-US" altLang="ko-KR" sz="1600" dirty="0"/>
              <a:t>&lt;div id="example"&gt;</a:t>
            </a:r>
          </a:p>
          <a:p>
            <a:pPr lvl="1"/>
            <a:r>
              <a:rPr lang="en-US" altLang="ko-KR" sz="1600" dirty="0"/>
              <a:t>    &lt;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 id="example1"&gt;</a:t>
            </a:r>
          </a:p>
          <a:p>
            <a:pPr lvl="1"/>
            <a:r>
              <a:rPr lang="en-US" altLang="ko-KR" sz="1600" dirty="0"/>
              <a:t>  </a:t>
            </a:r>
            <a:r>
              <a:rPr lang="en-US" altLang="ko-KR" sz="1600" dirty="0" smtClean="0"/>
              <a:t>	&lt;</a:t>
            </a:r>
            <a:r>
              <a:rPr lang="en-US" altLang="ko-KR" sz="1600" dirty="0"/>
              <a:t>li v-for="item in items"&gt;</a:t>
            </a:r>
          </a:p>
          <a:p>
            <a:pPr lvl="1"/>
            <a:r>
              <a:rPr lang="en-US" altLang="ko-KR" sz="1600" dirty="0"/>
              <a:t>    </a:t>
            </a:r>
            <a:r>
              <a:rPr lang="en-US" altLang="ko-KR" sz="1600" dirty="0" smtClean="0"/>
              <a:t>		{{ </a:t>
            </a:r>
            <a:r>
              <a:rPr lang="en-US" altLang="ko-KR" sz="1600" dirty="0" err="1"/>
              <a:t>item.message</a:t>
            </a:r>
            <a:r>
              <a:rPr lang="en-US" altLang="ko-KR" sz="1600" dirty="0"/>
              <a:t> }}</a:t>
            </a:r>
          </a:p>
          <a:p>
            <a:pPr lvl="1"/>
            <a:r>
              <a:rPr lang="en-US" altLang="ko-KR" sz="1600" dirty="0"/>
              <a:t>  </a:t>
            </a:r>
            <a:r>
              <a:rPr lang="en-US" altLang="ko-KR" sz="1600" dirty="0" smtClean="0"/>
              <a:t>	&lt;/</a:t>
            </a:r>
            <a:r>
              <a:rPr lang="en-US" altLang="ko-KR" sz="1600" dirty="0"/>
              <a:t>li&gt;</a:t>
            </a:r>
          </a:p>
          <a:p>
            <a:pPr lvl="1"/>
            <a:r>
              <a:rPr lang="en-US" altLang="ko-KR" sz="1600" dirty="0" smtClean="0"/>
              <a:t>	&lt;/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&gt;</a:t>
            </a:r>
          </a:p>
          <a:p>
            <a:pPr lvl="1"/>
            <a:r>
              <a:rPr lang="en-US" altLang="ko-KR" sz="1600" dirty="0"/>
              <a:t>  &lt;/div</a:t>
            </a:r>
            <a:r>
              <a:rPr lang="en-US" altLang="ko-KR" sz="1600" dirty="0" smtClean="0"/>
              <a:t>&gt;</a:t>
            </a:r>
            <a:r>
              <a:rPr lang="en-US" altLang="ko-KR" sz="1400" dirty="0" smtClean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example1 = 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</a:p>
          <a:p>
            <a:pPr lvl="1"/>
            <a:r>
              <a:rPr lang="en-US" altLang="ko-KR" sz="1600" dirty="0"/>
              <a:t>  el: '#example1',</a:t>
            </a:r>
          </a:p>
          <a:p>
            <a:pPr lvl="1"/>
            <a:r>
              <a:rPr lang="en-US" altLang="ko-KR" sz="1600" dirty="0"/>
              <a:t>  data: </a:t>
            </a:r>
            <a:r>
              <a:rPr lang="en-US" altLang="ko-KR" sz="1600" dirty="0" smtClean="0"/>
              <a:t>{</a:t>
            </a:r>
            <a:endParaRPr lang="en-US" altLang="ko-KR" sz="1600" dirty="0"/>
          </a:p>
          <a:p>
            <a:pPr lvl="1"/>
            <a:r>
              <a:rPr lang="en-US" altLang="ko-KR" sz="1600" dirty="0"/>
              <a:t>    items: [</a:t>
            </a:r>
          </a:p>
          <a:p>
            <a:pPr lvl="1"/>
            <a:r>
              <a:rPr lang="en-US" altLang="ko-KR" sz="1600" dirty="0"/>
              <a:t>      { message: 'Foo' },</a:t>
            </a:r>
          </a:p>
          <a:p>
            <a:pPr lvl="1"/>
            <a:r>
              <a:rPr lang="en-US" altLang="ko-KR" sz="1600" dirty="0"/>
              <a:t>      { message: 'Bar' }</a:t>
            </a:r>
          </a:p>
          <a:p>
            <a:pPr lvl="1"/>
            <a:r>
              <a:rPr lang="en-US" altLang="ko-KR" sz="1600" dirty="0"/>
              <a:t>    ]</a:t>
            </a:r>
          </a:p>
          <a:p>
            <a:pPr lvl="1"/>
            <a:r>
              <a:rPr lang="en-US" altLang="ko-KR" sz="1600" dirty="0"/>
              <a:t>  }</a:t>
            </a:r>
          </a:p>
          <a:p>
            <a:pPr lvl="1"/>
            <a:r>
              <a:rPr lang="en-US" altLang="ko-KR" sz="1600" dirty="0"/>
              <a:t>})</a:t>
            </a:r>
          </a:p>
          <a:p>
            <a:pPr lvl="1"/>
            <a:r>
              <a:rPr lang="en-US" altLang="ko-KR" sz="1600" dirty="0" smtClean="0"/>
              <a:t>example1.items.</a:t>
            </a:r>
            <a:r>
              <a:rPr lang="en-US" altLang="ko-KR" sz="1600" b="1" dirty="0" smtClean="0"/>
              <a:t>push</a:t>
            </a:r>
            <a:r>
              <a:rPr lang="en-US" altLang="ko-KR" sz="1600" dirty="0"/>
              <a:t>({ message: '</a:t>
            </a:r>
            <a:r>
              <a:rPr lang="en-US" altLang="ko-KR" sz="1600" dirty="0" err="1"/>
              <a:t>Baz</a:t>
            </a:r>
            <a:r>
              <a:rPr lang="en-US" altLang="ko-KR" sz="1600" dirty="0"/>
              <a:t>' })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88" t="19136" r="2939" b="74167"/>
          <a:stretch/>
        </p:blipFill>
        <p:spPr bwMode="auto">
          <a:xfrm>
            <a:off x="683260" y="6093460"/>
            <a:ext cx="180594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74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67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대체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400" dirty="0"/>
              <a:t>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id="example1"&gt;</a:t>
            </a:r>
          </a:p>
          <a:p>
            <a:pPr lvl="1"/>
            <a:r>
              <a:rPr lang="en-US" altLang="ko-KR" sz="1400" dirty="0"/>
              <a:t>  &lt;li v-for="item in items1"&gt;</a:t>
            </a:r>
          </a:p>
          <a:p>
            <a:pPr lvl="1"/>
            <a:r>
              <a:rPr lang="en-US" altLang="ko-KR" sz="1400" dirty="0"/>
              <a:t>    {{ </a:t>
            </a:r>
            <a:r>
              <a:rPr lang="en-US" altLang="ko-KR" sz="1400" dirty="0" err="1"/>
              <a:t>item.message</a:t>
            </a:r>
            <a:r>
              <a:rPr lang="en-US" altLang="ko-KR" sz="1400" dirty="0"/>
              <a:t> }}</a:t>
            </a:r>
          </a:p>
          <a:p>
            <a:pPr lvl="1"/>
            <a:r>
              <a:rPr lang="en-US" altLang="ko-KR" sz="1400" dirty="0"/>
              <a:t>  &lt;/li&gt;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lvl="1"/>
            <a:r>
              <a:rPr lang="en-US" altLang="ko-KR" sz="1400" dirty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400" dirty="0" err="1"/>
              <a:t>var</a:t>
            </a:r>
            <a:r>
              <a:rPr lang="en-US" altLang="ko-KR" sz="1400" dirty="0"/>
              <a:t> example1 = new </a:t>
            </a:r>
            <a:r>
              <a:rPr lang="en-US" altLang="ko-KR" sz="1400" dirty="0" err="1"/>
              <a:t>Vue</a:t>
            </a:r>
            <a:r>
              <a:rPr lang="en-US" altLang="ko-KR" sz="1400" dirty="0"/>
              <a:t>({</a:t>
            </a:r>
          </a:p>
          <a:p>
            <a:pPr lvl="1"/>
            <a:r>
              <a:rPr lang="en-US" altLang="ko-KR" sz="1400" dirty="0"/>
              <a:t>  el: '#example1',</a:t>
            </a:r>
          </a:p>
          <a:p>
            <a:pPr lvl="1"/>
            <a:r>
              <a:rPr lang="en-US" altLang="ko-KR" sz="1400" dirty="0"/>
              <a:t>  data: {</a:t>
            </a:r>
          </a:p>
          <a:p>
            <a:pPr lvl="1"/>
            <a:r>
              <a:rPr lang="en-US" altLang="ko-KR" sz="1400" dirty="0"/>
              <a:t>    items: [</a:t>
            </a:r>
          </a:p>
          <a:p>
            <a:pPr lvl="1"/>
            <a:r>
              <a:rPr lang="en-US" altLang="ko-KR" sz="1400" dirty="0"/>
              <a:t>      { message: 'Foo' },</a:t>
            </a:r>
          </a:p>
          <a:p>
            <a:pPr lvl="1"/>
            <a:r>
              <a:rPr lang="en-US" altLang="ko-KR" sz="1400" dirty="0"/>
              <a:t>      { message: 'Bar' }</a:t>
            </a:r>
          </a:p>
          <a:p>
            <a:pPr lvl="1"/>
            <a:r>
              <a:rPr lang="en-US" altLang="ko-KR" sz="1400" dirty="0"/>
              <a:t>    ],items1: [</a:t>
            </a:r>
          </a:p>
          <a:p>
            <a:pPr lvl="1"/>
            <a:r>
              <a:rPr lang="en-US" altLang="ko-KR" sz="1400" dirty="0"/>
              <a:t>      { message: 'Foo' },</a:t>
            </a:r>
          </a:p>
          <a:p>
            <a:pPr lvl="1"/>
            <a:r>
              <a:rPr lang="en-US" altLang="ko-KR" sz="1400" dirty="0"/>
              <a:t>      { message: 'Bar' }</a:t>
            </a:r>
          </a:p>
          <a:p>
            <a:pPr lvl="1"/>
            <a:r>
              <a:rPr lang="en-US" altLang="ko-KR" sz="1400" dirty="0"/>
              <a:t>    ]</a:t>
            </a:r>
          </a:p>
          <a:p>
            <a:pPr lvl="1"/>
            <a:r>
              <a:rPr lang="en-US" altLang="ko-KR" sz="1400" dirty="0"/>
              <a:t>  }</a:t>
            </a:r>
          </a:p>
          <a:p>
            <a:pPr lvl="1"/>
            <a:r>
              <a:rPr lang="en-US" altLang="ko-KR" sz="1400" dirty="0" smtClean="0"/>
              <a:t>})</a:t>
            </a:r>
            <a:endParaRPr lang="en-US" altLang="ko-KR" sz="1400" dirty="0"/>
          </a:p>
          <a:p>
            <a:pPr lvl="1"/>
            <a:r>
              <a:rPr lang="en-US" altLang="ko-KR" sz="1400" dirty="0"/>
              <a:t>example1.items1 = example1.items.filter(function (item) {</a:t>
            </a:r>
          </a:p>
          <a:p>
            <a:pPr lvl="1"/>
            <a:r>
              <a:rPr lang="en-US" altLang="ko-KR" sz="1400" dirty="0"/>
              <a:t>  return </a:t>
            </a:r>
            <a:r>
              <a:rPr lang="en-US" altLang="ko-KR" sz="1400" dirty="0" err="1"/>
              <a:t>item.message.match</a:t>
            </a:r>
            <a:r>
              <a:rPr lang="en-US" altLang="ko-KR" sz="1400" dirty="0"/>
              <a:t>(/Foo/)</a:t>
            </a:r>
          </a:p>
          <a:p>
            <a:pPr lvl="1"/>
            <a:r>
              <a:rPr lang="en-US" altLang="ko-KR" sz="1400" dirty="0"/>
              <a:t>})</a:t>
            </a:r>
          </a:p>
          <a:p>
            <a:pPr lvl="1"/>
            <a:r>
              <a:rPr lang="en-US" altLang="ko-KR" sz="1400" dirty="0"/>
              <a:t>console.log(example1.items)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9" t="14746" r="7284" b="72222"/>
          <a:stretch/>
        </p:blipFill>
        <p:spPr bwMode="auto">
          <a:xfrm>
            <a:off x="3996055" y="5517515"/>
            <a:ext cx="4068445" cy="1340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4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69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/</a:t>
            </a:r>
            <a:r>
              <a:rPr lang="ko-KR" altLang="en-US" dirty="0" smtClean="0"/>
              <a:t>정렬 된 결과 표시하기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it-IT" altLang="ko-KR" sz="1600" dirty="0"/>
              <a:t>&lt;li v-for="n in evenNumbers"&gt;{{ n }}&lt;/li&gt;</a:t>
            </a:r>
            <a:endParaRPr lang="en-US" altLang="ko-KR" sz="1400" dirty="0"/>
          </a:p>
          <a:p>
            <a:pPr lvl="1"/>
            <a:r>
              <a:rPr lang="en-US" altLang="ko-KR" sz="1400" dirty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/>
              <a:t>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</a:p>
          <a:p>
            <a:pPr lvl="1"/>
            <a:r>
              <a:rPr lang="en-US" altLang="ko-KR" sz="1600" dirty="0"/>
              <a:t>  el: '#example',</a:t>
            </a:r>
          </a:p>
          <a:p>
            <a:pPr lvl="1"/>
            <a:r>
              <a:rPr lang="en-US" altLang="ko-KR" sz="1600" dirty="0"/>
              <a:t>  data: {</a:t>
            </a:r>
          </a:p>
          <a:p>
            <a:pPr lvl="1"/>
            <a:r>
              <a:rPr lang="en-US" altLang="ko-KR" sz="1600" dirty="0"/>
              <a:t>  numbers: [ 1, 2, 3, 4, 5 ]</a:t>
            </a:r>
          </a:p>
          <a:p>
            <a:pPr lvl="1"/>
            <a:r>
              <a:rPr lang="en-US" altLang="ko-KR" sz="1600" dirty="0"/>
              <a:t>},</a:t>
            </a:r>
          </a:p>
          <a:p>
            <a:pPr lvl="1"/>
            <a:r>
              <a:rPr lang="en-US" altLang="ko-KR" sz="1600" dirty="0"/>
              <a:t>computed: {</a:t>
            </a:r>
          </a:p>
          <a:p>
            <a:pPr lvl="1"/>
            <a:r>
              <a:rPr lang="en-US" altLang="ko-KR" sz="1600" dirty="0"/>
              <a:t>  </a:t>
            </a:r>
            <a:r>
              <a:rPr lang="en-US" altLang="ko-KR" sz="1600" dirty="0" err="1"/>
              <a:t>evenNumbers</a:t>
            </a:r>
            <a:r>
              <a:rPr lang="en-US" altLang="ko-KR" sz="1600" dirty="0"/>
              <a:t>: function () {</a:t>
            </a:r>
          </a:p>
          <a:p>
            <a:pPr lvl="1"/>
            <a:r>
              <a:rPr lang="en-US" altLang="ko-KR" sz="1600" dirty="0"/>
              <a:t>    return </a:t>
            </a:r>
            <a:r>
              <a:rPr lang="en-US" altLang="ko-KR" sz="1600" dirty="0" err="1"/>
              <a:t>this.numbers.filter</a:t>
            </a:r>
            <a:r>
              <a:rPr lang="en-US" altLang="ko-KR" sz="1600" dirty="0"/>
              <a:t>(function (number) {</a:t>
            </a:r>
          </a:p>
          <a:p>
            <a:pPr lvl="1"/>
            <a:r>
              <a:rPr lang="en-US" altLang="ko-KR" sz="1600" dirty="0"/>
              <a:t>      return number % 2 === 0</a:t>
            </a:r>
          </a:p>
          <a:p>
            <a:pPr lvl="1"/>
            <a:r>
              <a:rPr lang="en-US" altLang="ko-KR" sz="1600" dirty="0"/>
              <a:t>    })</a:t>
            </a:r>
          </a:p>
          <a:p>
            <a:pPr lvl="1"/>
            <a:r>
              <a:rPr lang="en-US" altLang="ko-KR" sz="1600" dirty="0"/>
              <a:t>  }</a:t>
            </a:r>
          </a:p>
          <a:p>
            <a:pPr lvl="1"/>
            <a:r>
              <a:rPr lang="en-US" altLang="ko-KR" sz="1600" dirty="0" smtClean="0"/>
              <a:t>}</a:t>
            </a:r>
          </a:p>
          <a:p>
            <a:pPr lvl="1"/>
            <a:r>
              <a:rPr lang="en-US" altLang="ko-KR" sz="1600" dirty="0" smtClean="0"/>
              <a:t>})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8" t="17531" r="4236" b="77407"/>
          <a:stretch/>
        </p:blipFill>
        <p:spPr bwMode="auto">
          <a:xfrm>
            <a:off x="683260" y="5644515"/>
            <a:ext cx="20256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419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7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핸들링 </a:t>
            </a:r>
            <a:r>
              <a:rPr lang="en-US" altLang="ko-KR" dirty="0" smtClean="0"/>
              <a:t>– 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600" dirty="0"/>
              <a:t>&lt;div id="example-1"&gt;</a:t>
            </a:r>
            <a:br>
              <a:rPr lang="en-US" altLang="ko-KR" sz="1600" dirty="0"/>
            </a:br>
            <a:r>
              <a:rPr lang="en-US" altLang="ko-KR" sz="1600" dirty="0" smtClean="0"/>
              <a:t>	&lt;</a:t>
            </a:r>
            <a:r>
              <a:rPr lang="en-US" altLang="ko-KR" sz="1600" dirty="0"/>
              <a:t>button </a:t>
            </a:r>
            <a:r>
              <a:rPr lang="en-US" altLang="ko-KR" sz="1600" dirty="0" err="1"/>
              <a:t>v-on:click</a:t>
            </a:r>
            <a:r>
              <a:rPr lang="en-US" altLang="ko-KR" sz="1600" dirty="0"/>
              <a:t>="counter += 1"&gt;Add 1&lt;/button&gt;</a:t>
            </a:r>
            <a:br>
              <a:rPr lang="en-US" altLang="ko-KR" sz="1600" dirty="0"/>
            </a:br>
            <a:r>
              <a:rPr lang="en-US" altLang="ko-KR" sz="1600" dirty="0" smtClean="0"/>
              <a:t>	&lt;</a:t>
            </a:r>
            <a:r>
              <a:rPr lang="en-US" altLang="ko-KR" sz="1600" dirty="0"/>
              <a:t>p&gt;</a:t>
            </a:r>
            <a:r>
              <a:rPr lang="ko-KR" altLang="en-US" sz="1600" dirty="0"/>
              <a:t>위 버튼을 클릭한 횟수는 </a:t>
            </a:r>
            <a:r>
              <a:rPr lang="en-US" altLang="ko-KR" sz="1600" dirty="0"/>
              <a:t>{{ counter }} </a:t>
            </a:r>
            <a:r>
              <a:rPr lang="ko-KR" altLang="en-US" sz="1600" dirty="0"/>
              <a:t>번 입니다</a:t>
            </a:r>
            <a:r>
              <a:rPr lang="en-US" altLang="ko-KR" sz="1600" dirty="0"/>
              <a:t>.&lt;/p&gt;</a:t>
            </a:r>
            <a:br>
              <a:rPr lang="en-US" altLang="ko-KR" sz="1600" dirty="0"/>
            </a:br>
            <a:r>
              <a:rPr lang="en-US" altLang="ko-KR" sz="1600" dirty="0"/>
              <a:t>&lt;/div&gt;</a:t>
            </a:r>
          </a:p>
          <a:p>
            <a:pPr lvl="1"/>
            <a:r>
              <a:rPr lang="en-US" altLang="ko-KR" sz="1400" dirty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 err="1"/>
              <a:t>var</a:t>
            </a:r>
            <a:r>
              <a:rPr lang="en-US" altLang="ko-KR" sz="1600" dirty="0"/>
              <a:t> example1 = 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  <a:br>
              <a:rPr lang="en-US" altLang="ko-KR" sz="1600" dirty="0"/>
            </a:br>
            <a:r>
              <a:rPr lang="en-US" altLang="ko-KR" sz="1600" dirty="0" smtClean="0"/>
              <a:t>	el</a:t>
            </a:r>
            <a:r>
              <a:rPr lang="en-US" altLang="ko-KR" sz="1600" dirty="0"/>
              <a:t>: '#example-1',</a:t>
            </a:r>
            <a:br>
              <a:rPr lang="en-US" altLang="ko-KR" sz="1600" dirty="0"/>
            </a:br>
            <a:r>
              <a:rPr lang="en-US" altLang="ko-KR" sz="1600" dirty="0" smtClean="0"/>
              <a:t>	data</a:t>
            </a:r>
            <a:r>
              <a:rPr lang="en-US" altLang="ko-KR" sz="1600" dirty="0"/>
              <a:t>: {</a:t>
            </a:r>
            <a:br>
              <a:rPr lang="en-US" altLang="ko-KR" sz="1600" dirty="0"/>
            </a:br>
            <a:r>
              <a:rPr lang="en-US" altLang="ko-KR" sz="1600" dirty="0" smtClean="0"/>
              <a:t>		counter</a:t>
            </a:r>
            <a:r>
              <a:rPr lang="en-US" altLang="ko-KR" sz="1600" dirty="0"/>
              <a:t>: 0</a:t>
            </a:r>
            <a:br>
              <a:rPr lang="en-US" altLang="ko-KR" sz="1600" dirty="0"/>
            </a:br>
            <a:r>
              <a:rPr lang="en-US" altLang="ko-KR" sz="1600" dirty="0" smtClean="0"/>
              <a:t>	        }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})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endParaRPr lang="en-US" altLang="ko-K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9" t="66667" r="59688" b="23889"/>
          <a:stretch/>
        </p:blipFill>
        <p:spPr bwMode="auto">
          <a:xfrm>
            <a:off x="571500" y="4699635"/>
            <a:ext cx="34004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81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87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엘리먼트</a:t>
            </a:r>
            <a:r>
              <a:rPr lang="ko-KR" altLang="en-US" dirty="0" smtClean="0"/>
              <a:t> 속성 바인딩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sz="1400" dirty="0"/>
              <a:t>&lt;div id="app-2"&gt;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en-US" altLang="ko-KR" sz="1400" dirty="0" smtClean="0"/>
              <a:t>	&lt;</a:t>
            </a:r>
            <a:r>
              <a:rPr lang="en-US" altLang="ko-KR" sz="1400" dirty="0"/>
              <a:t>span </a:t>
            </a:r>
            <a:r>
              <a:rPr lang="en-US" altLang="ko-KR" sz="1400" dirty="0" err="1"/>
              <a:t>v-bind:title</a:t>
            </a:r>
            <a:r>
              <a:rPr lang="en-US" altLang="ko-KR" sz="1400" dirty="0"/>
              <a:t>="message"&gt;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en-US" altLang="ko-KR" sz="1400" dirty="0" smtClean="0"/>
              <a:t>		</a:t>
            </a:r>
            <a:r>
              <a:rPr lang="ko-KR" altLang="en-US" sz="1400" dirty="0" smtClean="0">
                <a:effectLst/>
              </a:rPr>
              <a:t>내 위에 잠시 마우스를 올리면 동적으로 바인딩 된 </a:t>
            </a:r>
            <a:r>
              <a:rPr lang="en-US" altLang="ko-KR" sz="1400" dirty="0" smtClean="0">
                <a:effectLst/>
              </a:rPr>
              <a:t>title</a:t>
            </a:r>
            <a:r>
              <a:rPr lang="ko-KR" altLang="en-US" sz="1400" dirty="0" smtClean="0">
                <a:effectLst/>
              </a:rPr>
              <a:t>을 볼 수 있습니다</a:t>
            </a:r>
            <a:r>
              <a:rPr lang="en-US" altLang="ko-KR" sz="1400" dirty="0" smtClean="0">
                <a:effectLst/>
              </a:rPr>
              <a:t>!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en-US" altLang="ko-KR" sz="1400" dirty="0" smtClean="0"/>
              <a:t>	&lt;/</a:t>
            </a:r>
            <a:r>
              <a:rPr lang="en-US" altLang="ko-KR" sz="1400" dirty="0"/>
              <a:t>span&gt;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en-US" altLang="ko-KR" sz="1400" dirty="0"/>
              <a:t>&lt;/div&gt;</a:t>
            </a:r>
            <a:endParaRPr lang="en-US" altLang="ko-KR" sz="1600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lvl="1"/>
            <a:r>
              <a:rPr lang="en-US" altLang="ko-KR" sz="1600" dirty="0" err="1"/>
              <a:t>var</a:t>
            </a:r>
            <a:r>
              <a:rPr lang="en-US" altLang="ko-KR" sz="1600" dirty="0" smtClean="0">
                <a:effectLst/>
              </a:rPr>
              <a:t> app2 = </a:t>
            </a:r>
            <a:r>
              <a:rPr lang="en-US" altLang="ko-KR" sz="1600" dirty="0"/>
              <a:t>new</a:t>
            </a:r>
            <a:r>
              <a:rPr lang="en-US" altLang="ko-KR" sz="1600" dirty="0" smtClean="0">
                <a:effectLst/>
              </a:rPr>
              <a:t> </a:t>
            </a:r>
            <a:r>
              <a:rPr lang="en-US" altLang="ko-KR" sz="1600" dirty="0" err="1" smtClean="0">
                <a:effectLst/>
              </a:rPr>
              <a:t>Vue</a:t>
            </a:r>
            <a:r>
              <a:rPr lang="en-US" altLang="ko-KR" sz="1600" dirty="0" smtClean="0">
                <a:effectLst/>
              </a:rPr>
              <a:t>({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el: </a:t>
            </a:r>
            <a:r>
              <a:rPr lang="en-US" altLang="ko-KR" sz="1600" dirty="0"/>
              <a:t>'#app-2'</a:t>
            </a:r>
            <a:r>
              <a:rPr lang="en-US" altLang="ko-KR" sz="1600" dirty="0" smtClean="0">
                <a:effectLst/>
              </a:rPr>
              <a:t>,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data: 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message: </a:t>
            </a:r>
            <a:r>
              <a:rPr lang="en-US" altLang="ko-KR" sz="1600" dirty="0"/>
              <a:t>'</a:t>
            </a:r>
            <a:r>
              <a:rPr lang="ko-KR" altLang="en-US" sz="1600" dirty="0"/>
              <a:t>이 페이지는 </a:t>
            </a:r>
            <a:r>
              <a:rPr lang="en-US" altLang="ko-KR" sz="1600" dirty="0"/>
              <a:t>'</a:t>
            </a:r>
            <a:r>
              <a:rPr lang="ko-KR" altLang="en-US" sz="1600" dirty="0" smtClean="0">
                <a:effectLst/>
              </a:rPr>
              <a:t> </a:t>
            </a:r>
            <a:r>
              <a:rPr lang="en-US" altLang="ko-KR" sz="1600" dirty="0" smtClean="0">
                <a:effectLst/>
              </a:rPr>
              <a:t>+ </a:t>
            </a:r>
            <a:r>
              <a:rPr lang="en-US" altLang="ko-KR" sz="1600" dirty="0"/>
              <a:t>new</a:t>
            </a:r>
            <a:r>
              <a:rPr lang="en-US" altLang="ko-KR" sz="1600" dirty="0" smtClean="0">
                <a:effectLst/>
              </a:rPr>
              <a:t> </a:t>
            </a:r>
            <a:r>
              <a:rPr lang="en-US" altLang="ko-KR" sz="1600" dirty="0"/>
              <a:t>Date</a:t>
            </a:r>
            <a:r>
              <a:rPr lang="en-US" altLang="ko-KR" sz="1600" dirty="0" smtClean="0">
                <a:effectLst/>
              </a:rPr>
              <a:t>() + </a:t>
            </a:r>
            <a:r>
              <a:rPr lang="en-US" altLang="ko-KR" sz="1600" dirty="0"/>
              <a:t>' </a:t>
            </a:r>
            <a:r>
              <a:rPr lang="ko-KR" altLang="en-US" sz="1600" dirty="0"/>
              <a:t>에 로드 되었습니다</a:t>
            </a:r>
            <a:r>
              <a:rPr lang="en-US" altLang="ko-KR" sz="1600" dirty="0"/>
              <a:t>'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}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en-US" altLang="ko-KR" sz="1600" dirty="0" smtClean="0">
                <a:effectLst/>
              </a:rPr>
              <a:t>})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9" t="66667" r="11979" b="23148"/>
          <a:stretch/>
        </p:blipFill>
        <p:spPr bwMode="auto">
          <a:xfrm>
            <a:off x="539750" y="5661025"/>
            <a:ext cx="76009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52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632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핸들링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핸들러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200" dirty="0" smtClean="0"/>
              <a:t>&lt;div id="example-2"&gt;</a:t>
            </a:r>
            <a:br>
              <a:rPr lang="en-US" altLang="ko-KR" sz="1200" dirty="0" smtClean="0"/>
            </a:br>
            <a:r>
              <a:rPr lang="en-US" altLang="ko-KR" sz="1200" dirty="0" smtClean="0"/>
              <a:t>	&lt;!-- `greet`</a:t>
            </a:r>
            <a:r>
              <a:rPr lang="ko-KR" altLang="en-US" sz="1200" dirty="0" smtClean="0"/>
              <a:t>는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이름으로 아래에 정의되어 있습니다 </a:t>
            </a:r>
            <a:r>
              <a:rPr lang="en-US" altLang="ko-KR" sz="1200" dirty="0" smtClean="0"/>
              <a:t>--&gt;</a:t>
            </a: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	&lt;button </a:t>
            </a:r>
            <a:r>
              <a:rPr lang="en-US" altLang="ko-KR" sz="1200" dirty="0" err="1" smtClean="0"/>
              <a:t>v-on:click</a:t>
            </a:r>
            <a:r>
              <a:rPr lang="en-US" altLang="ko-KR" sz="1200" dirty="0" smtClean="0"/>
              <a:t>="greet"&gt;Greet&lt;/button&gt;</a:t>
            </a:r>
            <a:br>
              <a:rPr lang="en-US" altLang="ko-KR" sz="1200" dirty="0" smtClean="0"/>
            </a:br>
            <a:r>
              <a:rPr lang="en-US" altLang="ko-KR" sz="1200" dirty="0" smtClean="0"/>
              <a:t>&lt;/div&gt;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200" dirty="0" err="1"/>
              <a:t>var</a:t>
            </a:r>
            <a:r>
              <a:rPr lang="en-US" altLang="ko-KR" sz="1200" dirty="0"/>
              <a:t> example2 = new </a:t>
            </a:r>
            <a:r>
              <a:rPr lang="en-US" altLang="ko-KR" sz="1200" dirty="0" err="1"/>
              <a:t>Vue</a:t>
            </a:r>
            <a:r>
              <a:rPr lang="en-US" altLang="ko-KR" sz="1200" dirty="0"/>
              <a:t>({</a:t>
            </a:r>
            <a:br>
              <a:rPr lang="en-US" altLang="ko-KR" sz="1200" dirty="0"/>
            </a:br>
            <a:r>
              <a:rPr lang="en-US" altLang="ko-KR" sz="1200" dirty="0" smtClean="0"/>
              <a:t>	el</a:t>
            </a:r>
            <a:r>
              <a:rPr lang="en-US" altLang="ko-KR" sz="1200" dirty="0"/>
              <a:t>: '#example-2',</a:t>
            </a:r>
            <a:br>
              <a:rPr lang="en-US" altLang="ko-KR" sz="1200" dirty="0"/>
            </a:br>
            <a:r>
              <a:rPr lang="en-US" altLang="ko-KR" sz="1200" dirty="0" smtClean="0"/>
              <a:t>	data</a:t>
            </a:r>
            <a:r>
              <a:rPr lang="en-US" altLang="ko-KR" sz="1200" dirty="0"/>
              <a:t>: {</a:t>
            </a:r>
            <a:br>
              <a:rPr lang="en-US" altLang="ko-KR" sz="1200" dirty="0"/>
            </a:br>
            <a:r>
              <a:rPr lang="en-US" altLang="ko-KR" sz="1200" dirty="0" smtClean="0"/>
              <a:t>		name</a:t>
            </a:r>
            <a:r>
              <a:rPr lang="en-US" altLang="ko-KR" sz="1200" dirty="0"/>
              <a:t>: 'Vue.js'</a:t>
            </a:r>
            <a:br>
              <a:rPr lang="en-US" altLang="ko-KR" sz="1200" dirty="0"/>
            </a:br>
            <a:r>
              <a:rPr lang="en-US" altLang="ko-KR" sz="1200" dirty="0" smtClean="0"/>
              <a:t>	        },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	// </a:t>
            </a:r>
            <a:r>
              <a:rPr lang="ko-KR" altLang="en-US" sz="1200" dirty="0" err="1"/>
              <a:t>메소드는</a:t>
            </a:r>
            <a:r>
              <a:rPr lang="ko-KR" altLang="en-US" sz="1200" dirty="0"/>
              <a:t> </a:t>
            </a:r>
            <a:r>
              <a:rPr lang="en-US" altLang="ko-KR" sz="1200" dirty="0"/>
              <a:t>`methods` </a:t>
            </a:r>
            <a:r>
              <a:rPr lang="ko-KR" altLang="en-US" sz="1200" dirty="0"/>
              <a:t>객체 안에 정의합니다</a:t>
            </a:r>
            <a:br>
              <a:rPr lang="ko-KR" altLang="en-US" sz="1200" dirty="0"/>
            </a:br>
            <a:r>
              <a:rPr lang="en-US" altLang="ko-KR" sz="1200" dirty="0" smtClean="0"/>
              <a:t>	methods</a:t>
            </a:r>
            <a:r>
              <a:rPr lang="en-US" altLang="ko-KR" sz="1200" dirty="0"/>
              <a:t>: {</a:t>
            </a:r>
            <a:br>
              <a:rPr lang="en-US" altLang="ko-KR" sz="1200" dirty="0"/>
            </a:br>
            <a:r>
              <a:rPr lang="en-US" altLang="ko-KR" sz="1200" dirty="0" smtClean="0"/>
              <a:t>		greet</a:t>
            </a:r>
            <a:r>
              <a:rPr lang="en-US" altLang="ko-KR" sz="1200" dirty="0"/>
              <a:t>: function (event) {</a:t>
            </a:r>
            <a:br>
              <a:rPr lang="en-US" altLang="ko-KR" sz="1200" dirty="0"/>
            </a:br>
            <a:r>
              <a:rPr lang="en-US" altLang="ko-KR" sz="1200" dirty="0" smtClean="0"/>
              <a:t>		   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안에서 사용하는 </a:t>
            </a:r>
            <a:r>
              <a:rPr lang="en-US" altLang="ko-KR" sz="1200" dirty="0"/>
              <a:t>`this`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Vue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인스턴스를</a:t>
            </a:r>
            <a:r>
              <a:rPr lang="ko-KR" altLang="en-US" sz="1200" dirty="0"/>
              <a:t> 가리킵니다</a:t>
            </a:r>
            <a:br>
              <a:rPr lang="ko-KR" altLang="en-US" sz="1200" dirty="0"/>
            </a:br>
            <a:r>
              <a:rPr lang="en-US" altLang="ko-KR" sz="1200" dirty="0" smtClean="0"/>
              <a:t>		    alert</a:t>
            </a:r>
            <a:r>
              <a:rPr lang="en-US" altLang="ko-KR" sz="1200" dirty="0"/>
              <a:t>('Hello ' + this.name + '!')</a:t>
            </a:r>
            <a:br>
              <a:rPr lang="en-US" altLang="ko-KR" sz="1200" dirty="0"/>
            </a:br>
            <a:r>
              <a:rPr lang="en-US" altLang="ko-KR" sz="1200" dirty="0" smtClean="0"/>
              <a:t>		    // </a:t>
            </a:r>
            <a:r>
              <a:rPr lang="en-US" altLang="ko-KR" sz="1200" dirty="0"/>
              <a:t>`event` 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네이티브</a:t>
            </a:r>
            <a:r>
              <a:rPr lang="ko-KR" altLang="en-US" sz="1200" dirty="0"/>
              <a:t> </a:t>
            </a:r>
            <a:r>
              <a:rPr lang="en-US" altLang="ko-KR" sz="1200" dirty="0"/>
              <a:t>DOM </a:t>
            </a:r>
            <a:r>
              <a:rPr lang="ko-KR" altLang="en-US" sz="1200" dirty="0"/>
              <a:t>이벤트입니다</a:t>
            </a:r>
            <a:br>
              <a:rPr lang="ko-KR" altLang="en-US" sz="1200" dirty="0"/>
            </a:br>
            <a:r>
              <a:rPr lang="en-US" altLang="ko-KR" sz="1200" dirty="0" smtClean="0"/>
              <a:t>		    if </a:t>
            </a:r>
            <a:r>
              <a:rPr lang="en-US" altLang="ko-KR" sz="1200" dirty="0"/>
              <a:t>(event) {</a:t>
            </a:r>
            <a:br>
              <a:rPr lang="en-US" altLang="ko-KR" sz="1200" dirty="0"/>
            </a:br>
            <a:r>
              <a:rPr lang="en-US" altLang="ko-KR" sz="1200" dirty="0" smtClean="0"/>
              <a:t>		        alert(</a:t>
            </a:r>
            <a:r>
              <a:rPr lang="en-US" altLang="ko-KR" sz="1200" dirty="0" err="1" smtClean="0"/>
              <a:t>event.target.tagName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 smtClean="0"/>
              <a:t>		     }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		}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	}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})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r>
              <a:rPr lang="en-US" altLang="ko-KR" dirty="0" smtClean="0"/>
              <a:t>     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7" t="59386" r="9792" b="23333"/>
          <a:stretch/>
        </p:blipFill>
        <p:spPr bwMode="auto">
          <a:xfrm>
            <a:off x="800735" y="5760085"/>
            <a:ext cx="2043430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9" t="59167" r="11094" b="22460"/>
          <a:stretch/>
        </p:blipFill>
        <p:spPr bwMode="auto">
          <a:xfrm>
            <a:off x="2851785" y="5653405"/>
            <a:ext cx="1406525" cy="117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36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98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핸들링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핸들러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600" dirty="0"/>
              <a:t>&lt;div id="example-3"&gt;</a:t>
            </a:r>
            <a:br>
              <a:rPr lang="en-US" altLang="ko-KR" sz="1600" dirty="0"/>
            </a:br>
            <a:r>
              <a:rPr lang="en-US" altLang="ko-KR" sz="1600" dirty="0" smtClean="0"/>
              <a:t>	&lt;</a:t>
            </a:r>
            <a:r>
              <a:rPr lang="en-US" altLang="ko-KR" sz="1600" dirty="0"/>
              <a:t>button </a:t>
            </a:r>
            <a:r>
              <a:rPr lang="en-US" altLang="ko-KR" sz="1600" dirty="0" err="1"/>
              <a:t>v-on:click</a:t>
            </a:r>
            <a:r>
              <a:rPr lang="en-US" altLang="ko-KR" sz="1600" dirty="0"/>
              <a:t>="say('hi')"&gt;Say hi&lt;/button&gt;</a:t>
            </a:r>
            <a:br>
              <a:rPr lang="en-US" altLang="ko-KR" sz="1600" dirty="0"/>
            </a:br>
            <a:r>
              <a:rPr lang="en-US" altLang="ko-KR" sz="1600" dirty="0" smtClean="0"/>
              <a:t>	&lt;</a:t>
            </a:r>
            <a:r>
              <a:rPr lang="en-US" altLang="ko-KR" sz="1600" dirty="0"/>
              <a:t>button </a:t>
            </a:r>
            <a:r>
              <a:rPr lang="en-US" altLang="ko-KR" sz="1600" dirty="0" err="1"/>
              <a:t>v-on:click</a:t>
            </a:r>
            <a:r>
              <a:rPr lang="en-US" altLang="ko-KR" sz="1600" dirty="0"/>
              <a:t>="say('what')"&gt;Say what&lt;/button&gt;</a:t>
            </a:r>
            <a:br>
              <a:rPr lang="en-US" altLang="ko-KR" sz="1600" dirty="0"/>
            </a:br>
            <a:r>
              <a:rPr lang="en-US" altLang="ko-KR" sz="1600" dirty="0"/>
              <a:t>&lt;/div&gt;</a:t>
            </a:r>
            <a:r>
              <a:rPr lang="en-US" altLang="ko-KR" sz="1400" dirty="0" smtClean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/>
              <a:t>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  <a:br>
              <a:rPr lang="en-US" altLang="ko-KR" sz="1600" dirty="0"/>
            </a:br>
            <a:r>
              <a:rPr lang="en-US" altLang="ko-KR" sz="1600" dirty="0" smtClean="0"/>
              <a:t>	el</a:t>
            </a:r>
            <a:r>
              <a:rPr lang="en-US" altLang="ko-KR" sz="1600" dirty="0"/>
              <a:t>: '#example-3',</a:t>
            </a:r>
            <a:br>
              <a:rPr lang="en-US" altLang="ko-KR" sz="1600" dirty="0"/>
            </a:br>
            <a:r>
              <a:rPr lang="en-US" altLang="ko-KR" sz="1600" dirty="0" smtClean="0"/>
              <a:t>	methods</a:t>
            </a:r>
            <a:r>
              <a:rPr lang="en-US" altLang="ko-KR" sz="1600" dirty="0"/>
              <a:t>: {</a:t>
            </a:r>
            <a:br>
              <a:rPr lang="en-US" altLang="ko-KR" sz="1600" dirty="0"/>
            </a:br>
            <a:r>
              <a:rPr lang="en-US" altLang="ko-KR" sz="1600" dirty="0" smtClean="0"/>
              <a:t>		say</a:t>
            </a:r>
            <a:r>
              <a:rPr lang="en-US" altLang="ko-KR" sz="1600" dirty="0"/>
              <a:t>: function (message) {</a:t>
            </a:r>
            <a:br>
              <a:rPr lang="en-US" altLang="ko-KR" sz="1600" dirty="0"/>
            </a:br>
            <a:r>
              <a:rPr lang="en-US" altLang="ko-KR" sz="1600" dirty="0" smtClean="0"/>
              <a:t>		alert(message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 smtClean="0"/>
              <a:t>		}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	}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})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endParaRPr lang="en-US" altLang="ko-KR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5" t="49284" r="9097" b="33333"/>
          <a:stretch/>
        </p:blipFill>
        <p:spPr bwMode="auto">
          <a:xfrm>
            <a:off x="683260" y="4894580"/>
            <a:ext cx="3708400" cy="178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8" t="51520" r="9063" b="32222"/>
          <a:stretch/>
        </p:blipFill>
        <p:spPr bwMode="auto">
          <a:xfrm>
            <a:off x="4500245" y="4940935"/>
            <a:ext cx="3743325" cy="167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91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7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핸들링 </a:t>
            </a:r>
            <a:r>
              <a:rPr lang="en-US" altLang="ko-KR" dirty="0" smtClean="0"/>
              <a:t>– 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Html</a:t>
            </a:r>
          </a:p>
          <a:p>
            <a:pPr lvl="1"/>
            <a:r>
              <a:rPr lang="en-US" altLang="ko-KR" sz="1100" dirty="0" smtClean="0"/>
              <a:t> </a:t>
            </a:r>
            <a:r>
              <a:rPr lang="en-US" altLang="ko-KR" sz="1600" dirty="0"/>
              <a:t>&lt;div id="example-1"&gt;</a:t>
            </a:r>
            <a:br>
              <a:rPr lang="en-US" altLang="ko-KR" sz="1600" dirty="0"/>
            </a:br>
            <a:r>
              <a:rPr lang="en-US" altLang="ko-KR" sz="1600" dirty="0" smtClean="0"/>
              <a:t>	&lt;</a:t>
            </a:r>
            <a:r>
              <a:rPr lang="en-US" altLang="ko-KR" sz="1600" dirty="0"/>
              <a:t>button </a:t>
            </a:r>
            <a:r>
              <a:rPr lang="en-US" altLang="ko-KR" sz="1600" dirty="0" err="1"/>
              <a:t>v-on:click</a:t>
            </a:r>
            <a:r>
              <a:rPr lang="en-US" altLang="ko-KR" sz="1600" dirty="0"/>
              <a:t>="counter += 1"&gt;Add 1&lt;/button&gt;</a:t>
            </a:r>
            <a:br>
              <a:rPr lang="en-US" altLang="ko-KR" sz="1600" dirty="0"/>
            </a:br>
            <a:r>
              <a:rPr lang="en-US" altLang="ko-KR" sz="1600" dirty="0" smtClean="0"/>
              <a:t>	&lt;</a:t>
            </a:r>
            <a:r>
              <a:rPr lang="en-US" altLang="ko-KR" sz="1600" dirty="0"/>
              <a:t>p&gt;</a:t>
            </a:r>
            <a:r>
              <a:rPr lang="ko-KR" altLang="en-US" sz="1600" dirty="0"/>
              <a:t>위 버튼을 클릭한 횟수는 </a:t>
            </a:r>
            <a:r>
              <a:rPr lang="en-US" altLang="ko-KR" sz="1600" dirty="0"/>
              <a:t>{{ counter }} </a:t>
            </a:r>
            <a:r>
              <a:rPr lang="ko-KR" altLang="en-US" sz="1600" dirty="0"/>
              <a:t>번 입니다</a:t>
            </a:r>
            <a:r>
              <a:rPr lang="en-US" altLang="ko-KR" sz="1600" dirty="0"/>
              <a:t>.&lt;/p&gt;</a:t>
            </a:r>
            <a:br>
              <a:rPr lang="en-US" altLang="ko-KR" sz="1600" dirty="0"/>
            </a:br>
            <a:r>
              <a:rPr lang="en-US" altLang="ko-KR" sz="1600" dirty="0"/>
              <a:t>&lt;/div&gt;</a:t>
            </a:r>
          </a:p>
          <a:p>
            <a:pPr lvl="1"/>
            <a:r>
              <a:rPr lang="en-US" altLang="ko-KR" sz="1400" dirty="0"/>
              <a:t> </a:t>
            </a:r>
            <a:endParaRPr lang="nb-NO" altLang="ko-KR" sz="11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 err="1"/>
              <a:t>var</a:t>
            </a:r>
            <a:r>
              <a:rPr lang="en-US" altLang="ko-KR" sz="1600" dirty="0"/>
              <a:t> example1 = new 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({</a:t>
            </a:r>
            <a:br>
              <a:rPr lang="en-US" altLang="ko-KR" sz="1600" dirty="0"/>
            </a:br>
            <a:r>
              <a:rPr lang="en-US" altLang="ko-KR" sz="1600" dirty="0" smtClean="0"/>
              <a:t>	el</a:t>
            </a:r>
            <a:r>
              <a:rPr lang="en-US" altLang="ko-KR" sz="1600" dirty="0"/>
              <a:t>: '#example-1',</a:t>
            </a:r>
            <a:br>
              <a:rPr lang="en-US" altLang="ko-KR" sz="1600" dirty="0"/>
            </a:br>
            <a:r>
              <a:rPr lang="en-US" altLang="ko-KR" sz="1600" dirty="0" smtClean="0"/>
              <a:t>	data</a:t>
            </a:r>
            <a:r>
              <a:rPr lang="en-US" altLang="ko-KR" sz="1600" dirty="0"/>
              <a:t>: {</a:t>
            </a:r>
            <a:br>
              <a:rPr lang="en-US" altLang="ko-KR" sz="1600" dirty="0"/>
            </a:br>
            <a:r>
              <a:rPr lang="en-US" altLang="ko-KR" sz="1600" dirty="0" smtClean="0"/>
              <a:t>		counter</a:t>
            </a:r>
            <a:r>
              <a:rPr lang="en-US" altLang="ko-KR" sz="1600" dirty="0"/>
              <a:t>: 0</a:t>
            </a:r>
            <a:br>
              <a:rPr lang="en-US" altLang="ko-KR" sz="1600" dirty="0"/>
            </a:br>
            <a:r>
              <a:rPr lang="en-US" altLang="ko-KR" sz="1600" dirty="0" smtClean="0"/>
              <a:t>	        }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})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endParaRPr lang="en-US" altLang="ko-K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9" t="66667" r="59688" b="23889"/>
          <a:stretch/>
        </p:blipFill>
        <p:spPr bwMode="auto">
          <a:xfrm>
            <a:off x="571500" y="4699635"/>
            <a:ext cx="34004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1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53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조건문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sz="1400" dirty="0"/>
              <a:t>&lt;div id="app-3"&gt;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&lt;</a:t>
            </a:r>
            <a:r>
              <a:rPr lang="en-US" altLang="ko-KR" sz="1400" dirty="0"/>
              <a:t>p v-if="seen"&gt;</a:t>
            </a:r>
            <a:r>
              <a:rPr lang="ko-KR" altLang="en-US" sz="1400" dirty="0" smtClean="0">
                <a:effectLst/>
              </a:rPr>
              <a:t>이제 나를 볼 수 있어요</a:t>
            </a:r>
            <a:r>
              <a:rPr lang="en-US" altLang="ko-KR" sz="1400" dirty="0"/>
              <a:t>&lt;/p&gt;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/>
              <a:t>&lt;/div&gt;</a:t>
            </a:r>
            <a:endParaRPr lang="en-US" altLang="ko-KR" sz="1600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lvl="1"/>
            <a:r>
              <a:rPr lang="en-US" altLang="ko-KR" sz="1600" dirty="0" err="1"/>
              <a:t>var</a:t>
            </a:r>
            <a:r>
              <a:rPr lang="en-US" altLang="ko-KR" sz="1600" dirty="0" smtClean="0">
                <a:effectLst/>
              </a:rPr>
              <a:t> app3 = </a:t>
            </a:r>
            <a:r>
              <a:rPr lang="en-US" altLang="ko-KR" sz="1600" dirty="0"/>
              <a:t>new</a:t>
            </a:r>
            <a:r>
              <a:rPr lang="en-US" altLang="ko-KR" sz="1600" dirty="0" smtClean="0">
                <a:effectLst/>
              </a:rPr>
              <a:t> </a:t>
            </a:r>
            <a:r>
              <a:rPr lang="en-US" altLang="ko-KR" sz="1600" dirty="0" err="1" smtClean="0">
                <a:effectLst/>
              </a:rPr>
              <a:t>Vue</a:t>
            </a:r>
            <a:r>
              <a:rPr lang="en-US" altLang="ko-KR" sz="1600" dirty="0" smtClean="0">
                <a:effectLst/>
              </a:rPr>
              <a:t>({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el: </a:t>
            </a:r>
            <a:r>
              <a:rPr lang="en-US" altLang="ko-KR" sz="1600" dirty="0"/>
              <a:t>'#app-3'</a:t>
            </a:r>
            <a:r>
              <a:rPr lang="en-US" altLang="ko-KR" sz="1600" dirty="0" smtClean="0">
                <a:effectLst/>
              </a:rPr>
              <a:t>,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data: 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	</a:t>
            </a:r>
            <a:r>
              <a:rPr lang="en-US" altLang="ko-KR" sz="1600" dirty="0" smtClean="0">
                <a:effectLst/>
              </a:rPr>
              <a:t>seen: </a:t>
            </a:r>
            <a:r>
              <a:rPr lang="en-US" altLang="ko-KR" sz="1600" dirty="0"/>
              <a:t>true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}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>
                <a:effectLst/>
              </a:rPr>
              <a:t>})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seen : true =&gt; </a:t>
            </a:r>
            <a:r>
              <a:rPr lang="ko-KR" altLang="en-US" dirty="0" smtClean="0"/>
              <a:t>이제 나를 볼 수 있어요</a:t>
            </a:r>
            <a:endParaRPr lang="en-US" altLang="ko-KR" dirty="0" smtClean="0"/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seen : false =&gt; </a:t>
            </a:r>
            <a:r>
              <a:rPr lang="ko-KR" altLang="en-US" dirty="0" smtClean="0"/>
              <a:t>공백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76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600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r>
              <a:rPr lang="en-US" altLang="ko-KR" sz="1400" dirty="0" smtClean="0"/>
              <a:t>&lt;</a:t>
            </a:r>
            <a:r>
              <a:rPr lang="en-US" altLang="ko-KR" sz="1400" dirty="0"/>
              <a:t>div id="app-4"&gt;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&lt;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	&lt;</a:t>
            </a:r>
            <a:r>
              <a:rPr lang="en-US" altLang="ko-KR" sz="1400" dirty="0"/>
              <a:t>li v-for="</a:t>
            </a:r>
            <a:r>
              <a:rPr lang="en-US" altLang="ko-KR" sz="1400" dirty="0" err="1"/>
              <a:t>todo</a:t>
            </a:r>
            <a:r>
              <a:rPr lang="en-US" altLang="ko-KR" sz="1400" dirty="0"/>
              <a:t> in </a:t>
            </a:r>
            <a:r>
              <a:rPr lang="en-US" altLang="ko-KR" sz="1400" dirty="0" err="1"/>
              <a:t>todos</a:t>
            </a:r>
            <a:r>
              <a:rPr lang="en-US" altLang="ko-KR" sz="1400" dirty="0"/>
              <a:t>"&gt;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		</a:t>
            </a:r>
            <a:r>
              <a:rPr lang="en-US" altLang="ko-KR" sz="1400" dirty="0" smtClean="0">
                <a:effectLst/>
              </a:rPr>
              <a:t>{{ </a:t>
            </a:r>
            <a:r>
              <a:rPr lang="en-US" altLang="ko-KR" sz="1400" dirty="0" err="1" smtClean="0">
                <a:effectLst/>
              </a:rPr>
              <a:t>todo.text</a:t>
            </a:r>
            <a:r>
              <a:rPr lang="en-US" altLang="ko-KR" sz="1400" dirty="0" smtClean="0">
                <a:effectLst/>
              </a:rPr>
              <a:t> }}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	&lt;/</a:t>
            </a:r>
            <a:r>
              <a:rPr lang="en-US" altLang="ko-KR" sz="1400" dirty="0"/>
              <a:t>li&gt;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&lt;/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/>
              <a:t>&lt;/div&gt;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 err="1" smtClean="0"/>
              <a:t>var</a:t>
            </a:r>
            <a:r>
              <a:rPr lang="en-US" altLang="ko-KR" sz="1600" dirty="0" smtClean="0">
                <a:effectLst/>
              </a:rPr>
              <a:t> app4 = </a:t>
            </a:r>
            <a:r>
              <a:rPr lang="en-US" altLang="ko-KR" sz="1600" dirty="0"/>
              <a:t>new</a:t>
            </a:r>
            <a:r>
              <a:rPr lang="en-US" altLang="ko-KR" sz="1600" dirty="0" smtClean="0">
                <a:effectLst/>
              </a:rPr>
              <a:t> </a:t>
            </a:r>
            <a:r>
              <a:rPr lang="en-US" altLang="ko-KR" sz="1600" dirty="0" err="1" smtClean="0">
                <a:effectLst/>
              </a:rPr>
              <a:t>Vue</a:t>
            </a:r>
            <a:r>
              <a:rPr lang="en-US" altLang="ko-KR" sz="1600" dirty="0" smtClean="0">
                <a:effectLst/>
              </a:rPr>
              <a:t>({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el: </a:t>
            </a:r>
            <a:r>
              <a:rPr lang="en-US" altLang="ko-KR" sz="1600" dirty="0"/>
              <a:t>'#app-4'</a:t>
            </a:r>
            <a:r>
              <a:rPr lang="en-US" altLang="ko-KR" sz="1600" dirty="0" smtClean="0">
                <a:effectLst/>
              </a:rPr>
              <a:t>,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data: 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err="1" smtClean="0">
                <a:effectLst/>
              </a:rPr>
              <a:t>todos</a:t>
            </a:r>
            <a:r>
              <a:rPr lang="en-US" altLang="ko-KR" sz="1600" dirty="0" smtClean="0">
                <a:effectLst/>
              </a:rPr>
              <a:t>: [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	</a:t>
            </a:r>
            <a:r>
              <a:rPr lang="en-US" altLang="ko-KR" sz="1600" dirty="0" smtClean="0">
                <a:effectLst/>
              </a:rPr>
              <a:t>{ text: </a:t>
            </a:r>
            <a:r>
              <a:rPr lang="en-US" altLang="ko-KR" sz="1600" dirty="0"/>
              <a:t>'JavaScript </a:t>
            </a:r>
            <a:r>
              <a:rPr lang="ko-KR" altLang="en-US" sz="1600" dirty="0"/>
              <a:t>배우기</a:t>
            </a:r>
            <a:r>
              <a:rPr lang="en-US" altLang="ko-KR" sz="1600" dirty="0"/>
              <a:t>'</a:t>
            </a:r>
            <a:r>
              <a:rPr lang="ko-KR" altLang="en-US" sz="1600" dirty="0" smtClean="0">
                <a:effectLst/>
              </a:rPr>
              <a:t> </a:t>
            </a:r>
            <a:r>
              <a:rPr lang="en-US" altLang="ko-KR" sz="1600" dirty="0" smtClean="0">
                <a:effectLst/>
              </a:rPr>
              <a:t>},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en-US" altLang="ko-KR" sz="1600" dirty="0" smtClean="0"/>
              <a:t>		</a:t>
            </a:r>
            <a:r>
              <a:rPr lang="en-US" altLang="ko-KR" sz="1600" dirty="0" smtClean="0">
                <a:effectLst/>
              </a:rPr>
              <a:t>{ text: </a:t>
            </a:r>
            <a:r>
              <a:rPr lang="en-US" altLang="ko-KR" sz="1600" dirty="0"/>
              <a:t>'</a:t>
            </a:r>
            <a:r>
              <a:rPr lang="en-US" altLang="ko-KR" sz="1600" dirty="0" err="1"/>
              <a:t>Vue</a:t>
            </a:r>
            <a:r>
              <a:rPr lang="en-US" altLang="ko-KR" sz="1600" dirty="0"/>
              <a:t> </a:t>
            </a:r>
            <a:r>
              <a:rPr lang="ko-KR" altLang="en-US" sz="1600" dirty="0"/>
              <a:t>배우기</a:t>
            </a:r>
            <a:r>
              <a:rPr lang="en-US" altLang="ko-KR" sz="1600" dirty="0"/>
              <a:t>'</a:t>
            </a:r>
            <a:r>
              <a:rPr lang="ko-KR" altLang="en-US" sz="1600" dirty="0" smtClean="0">
                <a:effectLst/>
              </a:rPr>
              <a:t> </a:t>
            </a:r>
            <a:r>
              <a:rPr lang="en-US" altLang="ko-KR" sz="1600" dirty="0" smtClean="0">
                <a:effectLst/>
              </a:rPr>
              <a:t>},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en-US" altLang="ko-KR" sz="1600" dirty="0" smtClean="0"/>
              <a:t>		</a:t>
            </a:r>
            <a:r>
              <a:rPr lang="en-US" altLang="ko-KR" sz="1600" dirty="0" smtClean="0">
                <a:effectLst/>
              </a:rPr>
              <a:t>{ text: </a:t>
            </a:r>
            <a:r>
              <a:rPr lang="en-US" altLang="ko-KR" sz="1600" dirty="0"/>
              <a:t>'</a:t>
            </a:r>
            <a:r>
              <a:rPr lang="ko-KR" altLang="en-US" sz="1600" dirty="0"/>
              <a:t>무언가 멋진 것을 만들기</a:t>
            </a:r>
            <a:r>
              <a:rPr lang="en-US" altLang="ko-KR" sz="1600" dirty="0"/>
              <a:t>'</a:t>
            </a:r>
            <a:r>
              <a:rPr lang="ko-KR" altLang="en-US" sz="1600" dirty="0" smtClean="0">
                <a:effectLst/>
              </a:rPr>
              <a:t> </a:t>
            </a:r>
            <a:r>
              <a:rPr lang="en-US" altLang="ko-KR" sz="1600" dirty="0" smtClean="0">
                <a:effectLst/>
              </a:rPr>
              <a:t>}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]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}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en-US" altLang="ko-KR" sz="1600" dirty="0" smtClean="0">
                <a:effectLst/>
              </a:rPr>
              <a:t>})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75680" r="16406" b="15058"/>
          <a:stretch/>
        </p:blipFill>
        <p:spPr bwMode="auto">
          <a:xfrm>
            <a:off x="860425" y="5882005"/>
            <a:ext cx="493585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99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560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입력 핸들링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r>
              <a:rPr lang="en-US" altLang="ko-KR" sz="1400" dirty="0"/>
              <a:t>&lt;div id="app-5"&gt;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&lt;</a:t>
            </a:r>
            <a:r>
              <a:rPr lang="en-US" altLang="ko-KR" sz="1400" dirty="0"/>
              <a:t>p&gt;</a:t>
            </a:r>
            <a:r>
              <a:rPr lang="en-US" altLang="ko-KR" sz="1400" dirty="0" smtClean="0">
                <a:effectLst/>
              </a:rPr>
              <a:t>{{ message }}</a:t>
            </a:r>
            <a:r>
              <a:rPr lang="en-US" altLang="ko-KR" sz="1400" dirty="0"/>
              <a:t>&lt;/p&gt;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	&lt;</a:t>
            </a:r>
            <a:r>
              <a:rPr lang="en-US" altLang="ko-KR" sz="1400" dirty="0"/>
              <a:t>button </a:t>
            </a:r>
            <a:r>
              <a:rPr lang="en-US" altLang="ko-KR" sz="1400" dirty="0" err="1"/>
              <a:t>v-on:click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reverseMessage</a:t>
            </a:r>
            <a:r>
              <a:rPr lang="en-US" altLang="ko-KR" sz="1400" dirty="0"/>
              <a:t>"&gt;</a:t>
            </a:r>
            <a:r>
              <a:rPr lang="ko-KR" altLang="en-US" sz="1400" dirty="0" smtClean="0">
                <a:effectLst/>
              </a:rPr>
              <a:t>메시지 뒤집기</a:t>
            </a:r>
            <a:r>
              <a:rPr lang="en-US" altLang="ko-KR" sz="1400" dirty="0"/>
              <a:t>&lt;/button&gt;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/>
              <a:t>&lt;/div&gt;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600" dirty="0" err="1"/>
              <a:t>var</a:t>
            </a:r>
            <a:r>
              <a:rPr lang="en-US" altLang="ko-KR" sz="1600" dirty="0" smtClean="0">
                <a:effectLst/>
              </a:rPr>
              <a:t> app5 = </a:t>
            </a:r>
            <a:r>
              <a:rPr lang="en-US" altLang="ko-KR" sz="1600" dirty="0"/>
              <a:t>new</a:t>
            </a:r>
            <a:r>
              <a:rPr lang="en-US" altLang="ko-KR" sz="1600" dirty="0" smtClean="0">
                <a:effectLst/>
              </a:rPr>
              <a:t> </a:t>
            </a:r>
            <a:r>
              <a:rPr lang="en-US" altLang="ko-KR" sz="1600" dirty="0" err="1" smtClean="0">
                <a:effectLst/>
              </a:rPr>
              <a:t>Vue</a:t>
            </a:r>
            <a:r>
              <a:rPr lang="en-US" altLang="ko-KR" sz="1600" dirty="0" smtClean="0">
                <a:effectLst/>
              </a:rPr>
              <a:t>({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el: </a:t>
            </a:r>
            <a:r>
              <a:rPr lang="en-US" altLang="ko-KR" sz="1600" dirty="0"/>
              <a:t>'#app-5'</a:t>
            </a:r>
            <a:r>
              <a:rPr lang="en-US" altLang="ko-KR" sz="1600" dirty="0" smtClean="0">
                <a:effectLst/>
              </a:rPr>
              <a:t>,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data: 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message: </a:t>
            </a:r>
            <a:r>
              <a:rPr lang="en-US" altLang="ko-KR" sz="1600" dirty="0"/>
              <a:t>'</a:t>
            </a:r>
            <a:r>
              <a:rPr lang="ko-KR" altLang="en-US" sz="1600" dirty="0"/>
              <a:t>안녕하세요</a:t>
            </a:r>
            <a:r>
              <a:rPr lang="en-US" altLang="ko-KR" sz="1600" dirty="0"/>
              <a:t>! Vue.js!'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	</a:t>
            </a:r>
            <a:r>
              <a:rPr lang="en-US" altLang="ko-KR" sz="1600" dirty="0" smtClean="0">
                <a:effectLst/>
              </a:rPr>
              <a:t>},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methods: 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err="1" smtClean="0">
                <a:effectLst/>
              </a:rPr>
              <a:t>reverseMessage</a:t>
            </a:r>
            <a:r>
              <a:rPr lang="en-US" altLang="ko-KR" sz="1600" dirty="0" smtClean="0">
                <a:effectLst/>
              </a:rPr>
              <a:t>: </a:t>
            </a:r>
            <a:r>
              <a:rPr lang="en-US" altLang="ko-KR" sz="1600" dirty="0"/>
              <a:t>function</a:t>
            </a:r>
            <a:r>
              <a:rPr lang="en-US" altLang="ko-KR" sz="1600" dirty="0" smtClean="0">
                <a:effectLst/>
              </a:rPr>
              <a:t> () {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</a:t>
            </a:r>
            <a:r>
              <a:rPr lang="en-US" altLang="ko-KR" sz="1600" dirty="0" err="1" smtClean="0">
                <a:effectLst/>
              </a:rPr>
              <a:t>.message</a:t>
            </a:r>
            <a:r>
              <a:rPr lang="en-US" altLang="ko-KR" sz="1600" dirty="0" smtClean="0">
                <a:effectLst/>
              </a:rPr>
              <a:t> = </a:t>
            </a:r>
            <a:r>
              <a:rPr lang="en-US" altLang="ko-KR" sz="1600" dirty="0" err="1"/>
              <a:t>this</a:t>
            </a:r>
            <a:r>
              <a:rPr lang="en-US" altLang="ko-KR" sz="1600" dirty="0" err="1" smtClean="0">
                <a:effectLst/>
              </a:rPr>
              <a:t>.message.split</a:t>
            </a:r>
            <a:r>
              <a:rPr lang="en-US" altLang="ko-KR" sz="1600" dirty="0" smtClean="0">
                <a:effectLst/>
              </a:rPr>
              <a:t>(</a:t>
            </a:r>
            <a:r>
              <a:rPr lang="en-US" altLang="ko-KR" sz="1600" dirty="0"/>
              <a:t>''</a:t>
            </a:r>
            <a:r>
              <a:rPr lang="en-US" altLang="ko-KR" sz="1600" dirty="0" smtClean="0">
                <a:effectLst/>
              </a:rPr>
              <a:t>).reverse().join(</a:t>
            </a:r>
            <a:r>
              <a:rPr lang="en-US" altLang="ko-KR" sz="1600" dirty="0"/>
              <a:t>''</a:t>
            </a:r>
            <a:r>
              <a:rPr lang="en-US" altLang="ko-KR" sz="1600" dirty="0" smtClean="0">
                <a:effectLst/>
              </a:rPr>
              <a:t>)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	</a:t>
            </a:r>
            <a:r>
              <a:rPr lang="en-US" altLang="ko-KR" sz="1600" dirty="0" smtClean="0">
                <a:effectLst/>
              </a:rPr>
              <a:t>}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</a:t>
            </a:r>
            <a:r>
              <a:rPr lang="en-US" altLang="ko-KR" sz="1600" dirty="0" smtClean="0">
                <a:effectLst/>
              </a:rPr>
              <a:t>}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>
                <a:effectLst/>
              </a:rPr>
              <a:t>})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2" t="73889" r="24765" b="17222"/>
          <a:stretch/>
        </p:blipFill>
        <p:spPr bwMode="auto">
          <a:xfrm>
            <a:off x="683260" y="5621020"/>
            <a:ext cx="28575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8" t="73611" r="25078" b="17222"/>
          <a:stretch/>
        </p:blipFill>
        <p:spPr bwMode="auto">
          <a:xfrm>
            <a:off x="3300730" y="5592445"/>
            <a:ext cx="26860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04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626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컴포넌트를 사용한 작성방법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r>
              <a:rPr lang="en-US" altLang="ko-KR" sz="1100" dirty="0"/>
              <a:t>&lt;div id="app-7"&gt;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 smtClean="0"/>
              <a:t>	&lt;</a:t>
            </a:r>
            <a:r>
              <a:rPr lang="en-US" altLang="ko-KR" sz="1100" dirty="0" err="1"/>
              <a:t>ol</a:t>
            </a:r>
            <a:r>
              <a:rPr lang="en-US" altLang="ko-KR" sz="1100" dirty="0"/>
              <a:t>&gt;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 smtClean="0"/>
              <a:t>	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 smtClean="0"/>
              <a:t>	    &lt;</a:t>
            </a:r>
            <a:r>
              <a:rPr lang="en-US" altLang="ko-KR" sz="1100" dirty="0" err="1"/>
              <a:t>todo</a:t>
            </a:r>
            <a:r>
              <a:rPr lang="en-US" altLang="ko-KR" sz="1100" dirty="0"/>
              <a:t>-item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 smtClean="0"/>
              <a:t>	      v-for</a:t>
            </a:r>
            <a:r>
              <a:rPr lang="en-US" altLang="ko-KR" sz="1100" dirty="0"/>
              <a:t>="item in </a:t>
            </a:r>
            <a:r>
              <a:rPr lang="en-US" altLang="ko-KR" sz="1100" dirty="0" err="1"/>
              <a:t>groceryList</a:t>
            </a:r>
            <a:r>
              <a:rPr lang="en-US" altLang="ko-KR" sz="1100" dirty="0"/>
              <a:t>"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 smtClean="0"/>
              <a:t>	      </a:t>
            </a:r>
            <a:r>
              <a:rPr lang="en-US" altLang="ko-KR" sz="1100" dirty="0" err="1" smtClean="0"/>
              <a:t>v-bind:todo</a:t>
            </a:r>
            <a:r>
              <a:rPr lang="en-US" altLang="ko-KR" sz="1100" dirty="0"/>
              <a:t>="item"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 smtClean="0"/>
              <a:t>	      </a:t>
            </a:r>
            <a:r>
              <a:rPr lang="en-US" altLang="ko-KR" sz="1100" dirty="0" err="1" smtClean="0"/>
              <a:t>v-bind:key</a:t>
            </a:r>
            <a:r>
              <a:rPr lang="en-US" altLang="ko-KR" sz="1100" dirty="0"/>
              <a:t>="item.id"&gt;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 smtClean="0"/>
              <a:t>	    &lt;/</a:t>
            </a:r>
            <a:r>
              <a:rPr lang="en-US" altLang="ko-KR" sz="1100" dirty="0" err="1"/>
              <a:t>todo</a:t>
            </a:r>
            <a:r>
              <a:rPr lang="en-US" altLang="ko-KR" sz="1100" dirty="0"/>
              <a:t>-item&gt;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 smtClean="0"/>
              <a:t>	&lt;/</a:t>
            </a:r>
            <a:r>
              <a:rPr lang="en-US" altLang="ko-KR" sz="1100" dirty="0" err="1"/>
              <a:t>ol</a:t>
            </a:r>
            <a:r>
              <a:rPr lang="en-US" altLang="ko-KR" sz="1100" dirty="0"/>
              <a:t>&gt;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&lt;/div&gt;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100" dirty="0" err="1" smtClean="0">
                <a:effectLst/>
              </a:rPr>
              <a:t>Vue.component</a:t>
            </a:r>
            <a:r>
              <a:rPr lang="en-US" altLang="ko-KR" sz="1100" dirty="0" smtClean="0">
                <a:effectLst/>
              </a:rPr>
              <a:t>(</a:t>
            </a:r>
            <a:r>
              <a:rPr lang="en-US" altLang="ko-KR" sz="1100" dirty="0"/>
              <a:t>'</a:t>
            </a:r>
            <a:r>
              <a:rPr lang="en-US" altLang="ko-KR" sz="1100" dirty="0" err="1"/>
              <a:t>todo</a:t>
            </a:r>
            <a:r>
              <a:rPr lang="en-US" altLang="ko-KR" sz="1100" dirty="0"/>
              <a:t>-item'</a:t>
            </a:r>
            <a:r>
              <a:rPr lang="en-US" altLang="ko-KR" sz="1100" dirty="0" smtClean="0">
                <a:effectLst/>
              </a:rPr>
              <a:t>, {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</a:t>
            </a:r>
            <a:r>
              <a:rPr lang="en-US" altLang="ko-KR" sz="1100" dirty="0" smtClean="0">
                <a:effectLst/>
              </a:rPr>
              <a:t>props: [</a:t>
            </a:r>
            <a:r>
              <a:rPr lang="en-US" altLang="ko-KR" sz="1100" dirty="0"/>
              <a:t>'</a:t>
            </a:r>
            <a:r>
              <a:rPr lang="en-US" altLang="ko-KR" sz="1100" dirty="0" err="1"/>
              <a:t>todo</a:t>
            </a:r>
            <a:r>
              <a:rPr lang="en-US" altLang="ko-KR" sz="1100" dirty="0"/>
              <a:t>'</a:t>
            </a:r>
            <a:r>
              <a:rPr lang="en-US" altLang="ko-KR" sz="1100" dirty="0" smtClean="0">
                <a:effectLst/>
              </a:rPr>
              <a:t>],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</a:t>
            </a:r>
            <a:r>
              <a:rPr lang="en-US" altLang="ko-KR" sz="1100" dirty="0" smtClean="0">
                <a:effectLst/>
              </a:rPr>
              <a:t>template: </a:t>
            </a:r>
            <a:r>
              <a:rPr lang="en-US" altLang="ko-KR" sz="1100" dirty="0"/>
              <a:t>'&lt;li&gt;{{ </a:t>
            </a:r>
            <a:r>
              <a:rPr lang="en-US" altLang="ko-KR" sz="1100" dirty="0" err="1"/>
              <a:t>todo.text</a:t>
            </a:r>
            <a:r>
              <a:rPr lang="en-US" altLang="ko-KR" sz="1100" dirty="0"/>
              <a:t> }}&lt;/li&gt;'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>
                <a:effectLst/>
              </a:rPr>
              <a:t>})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err="1"/>
              <a:t>var</a:t>
            </a:r>
            <a:r>
              <a:rPr lang="en-US" altLang="ko-KR" sz="1100" dirty="0" smtClean="0">
                <a:effectLst/>
              </a:rPr>
              <a:t> app7 = </a:t>
            </a:r>
            <a:r>
              <a:rPr lang="en-US" altLang="ko-KR" sz="1100" dirty="0"/>
              <a:t>new</a:t>
            </a:r>
            <a:r>
              <a:rPr lang="en-US" altLang="ko-KR" sz="1100" dirty="0" smtClean="0">
                <a:effectLst/>
              </a:rPr>
              <a:t> </a:t>
            </a:r>
            <a:r>
              <a:rPr lang="en-US" altLang="ko-KR" sz="1100" dirty="0" err="1" smtClean="0">
                <a:effectLst/>
              </a:rPr>
              <a:t>Vue</a:t>
            </a:r>
            <a:r>
              <a:rPr lang="en-US" altLang="ko-KR" sz="1100" dirty="0" smtClean="0">
                <a:effectLst/>
              </a:rPr>
              <a:t>({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</a:t>
            </a:r>
            <a:r>
              <a:rPr lang="en-US" altLang="ko-KR" sz="1100" dirty="0" smtClean="0">
                <a:effectLst/>
              </a:rPr>
              <a:t>el: </a:t>
            </a:r>
            <a:r>
              <a:rPr lang="en-US" altLang="ko-KR" sz="1100" dirty="0"/>
              <a:t>'#app-7'</a:t>
            </a:r>
            <a:r>
              <a:rPr lang="en-US" altLang="ko-KR" sz="1100" dirty="0" smtClean="0">
                <a:effectLst/>
              </a:rPr>
              <a:t>,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</a:t>
            </a:r>
            <a:r>
              <a:rPr lang="en-US" altLang="ko-KR" sz="1100" dirty="0" smtClean="0">
                <a:effectLst/>
              </a:rPr>
              <a:t>data: {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</a:t>
            </a:r>
            <a:r>
              <a:rPr lang="en-US" altLang="ko-KR" sz="1100" dirty="0" err="1" smtClean="0">
                <a:effectLst/>
              </a:rPr>
              <a:t>groceryList</a:t>
            </a:r>
            <a:r>
              <a:rPr lang="en-US" altLang="ko-KR" sz="1100" dirty="0" smtClean="0">
                <a:effectLst/>
              </a:rPr>
              <a:t>: [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       </a:t>
            </a:r>
            <a:r>
              <a:rPr lang="en-US" altLang="ko-KR" sz="1100" dirty="0" smtClean="0">
                <a:effectLst/>
              </a:rPr>
              <a:t>{ id: </a:t>
            </a:r>
            <a:r>
              <a:rPr lang="en-US" altLang="ko-KR" sz="1100" dirty="0"/>
              <a:t>0</a:t>
            </a:r>
            <a:r>
              <a:rPr lang="en-US" altLang="ko-KR" sz="1100" dirty="0" smtClean="0">
                <a:effectLst/>
              </a:rPr>
              <a:t>, text: </a:t>
            </a:r>
            <a:r>
              <a:rPr lang="en-US" altLang="ko-KR" sz="1100" dirty="0"/>
              <a:t>'Vegetables'</a:t>
            </a:r>
            <a:r>
              <a:rPr lang="en-US" altLang="ko-KR" sz="1100" dirty="0" smtClean="0">
                <a:effectLst/>
              </a:rPr>
              <a:t> },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        </a:t>
            </a:r>
            <a:r>
              <a:rPr lang="en-US" altLang="ko-KR" sz="1100" dirty="0" smtClean="0">
                <a:effectLst/>
              </a:rPr>
              <a:t>{ id: </a:t>
            </a:r>
            <a:r>
              <a:rPr lang="en-US" altLang="ko-KR" sz="1100" dirty="0"/>
              <a:t>1</a:t>
            </a:r>
            <a:r>
              <a:rPr lang="en-US" altLang="ko-KR" sz="1100" dirty="0" smtClean="0">
                <a:effectLst/>
              </a:rPr>
              <a:t>, text: </a:t>
            </a:r>
            <a:r>
              <a:rPr lang="en-US" altLang="ko-KR" sz="1100" dirty="0"/>
              <a:t>'Cheese'</a:t>
            </a:r>
            <a:r>
              <a:rPr lang="en-US" altLang="ko-KR" sz="1100" dirty="0" smtClean="0">
                <a:effectLst/>
              </a:rPr>
              <a:t> },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       </a:t>
            </a:r>
            <a:r>
              <a:rPr lang="en-US" altLang="ko-KR" sz="1100" dirty="0" smtClean="0">
                <a:effectLst/>
              </a:rPr>
              <a:t>{ id: </a:t>
            </a:r>
            <a:r>
              <a:rPr lang="en-US" altLang="ko-KR" sz="1100" dirty="0"/>
              <a:t>2</a:t>
            </a:r>
            <a:r>
              <a:rPr lang="en-US" altLang="ko-KR" sz="1100" dirty="0" smtClean="0">
                <a:effectLst/>
              </a:rPr>
              <a:t>, text: </a:t>
            </a:r>
            <a:r>
              <a:rPr lang="en-US" altLang="ko-KR" sz="1100" dirty="0"/>
              <a:t>'Whatever else humans are supposed to eat'</a:t>
            </a:r>
            <a:r>
              <a:rPr lang="en-US" altLang="ko-KR" sz="1100" dirty="0" smtClean="0">
                <a:effectLst/>
              </a:rPr>
              <a:t> }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    </a:t>
            </a:r>
            <a:r>
              <a:rPr lang="en-US" altLang="ko-KR" sz="1100" dirty="0" smtClean="0">
                <a:effectLst/>
              </a:rPr>
              <a:t>]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</a:t>
            </a:r>
            <a:r>
              <a:rPr lang="en-US" altLang="ko-KR" sz="1100" dirty="0" smtClean="0">
                <a:effectLst/>
              </a:rPr>
              <a:t>}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>
                <a:effectLst/>
              </a:rPr>
              <a:t>})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3" t="47500" r="21016" b="42778"/>
          <a:stretch/>
        </p:blipFill>
        <p:spPr bwMode="auto">
          <a:xfrm>
            <a:off x="1600835" y="5915025"/>
            <a:ext cx="3258820" cy="82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18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05" y="476885"/>
            <a:ext cx="849693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속성과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Html</a:t>
            </a:r>
          </a:p>
          <a:p>
            <a:pPr lvl="1"/>
            <a:r>
              <a:rPr lang="nb-NO" altLang="ko-KR" sz="1100" dirty="0" smtClean="0"/>
              <a:t>&lt;div id ="app"&gt;{{a}}&lt;/div&gt;</a:t>
            </a:r>
          </a:p>
          <a:p>
            <a:pPr lvl="1"/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Script</a:t>
            </a:r>
          </a:p>
          <a:p>
            <a:pPr lvl="1"/>
            <a:r>
              <a:rPr lang="en-US" altLang="ko-KR" sz="1100" dirty="0" smtClean="0">
                <a:effectLst/>
              </a:rPr>
              <a:t>// </a:t>
            </a:r>
            <a:r>
              <a:rPr lang="ko-KR" altLang="en-US" sz="1100" dirty="0" smtClean="0">
                <a:effectLst/>
              </a:rPr>
              <a:t>데이터 객체</a:t>
            </a:r>
          </a:p>
          <a:p>
            <a:pPr lvl="1"/>
            <a:r>
              <a:rPr lang="en-US" altLang="ko-KR" sz="1100" dirty="0" err="1" smtClean="0">
                <a:effectLst/>
              </a:rPr>
              <a:t>var</a:t>
            </a:r>
            <a:r>
              <a:rPr lang="en-US" altLang="ko-KR" sz="1100" dirty="0" smtClean="0">
                <a:effectLst/>
              </a:rPr>
              <a:t> data = { a: 1 }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smtClean="0">
                <a:effectLst/>
              </a:rPr>
              <a:t>// </a:t>
            </a:r>
            <a:r>
              <a:rPr lang="en-US" altLang="ko-KR" sz="1100" dirty="0" err="1" smtClean="0">
                <a:effectLst/>
              </a:rPr>
              <a:t>Vue</a:t>
            </a:r>
            <a:r>
              <a:rPr lang="ko-KR" altLang="en-US" sz="1100" dirty="0" err="1" smtClean="0">
                <a:effectLst/>
              </a:rPr>
              <a:t>인스턴스에</a:t>
            </a:r>
            <a:r>
              <a:rPr lang="ko-KR" altLang="en-US" sz="1100" dirty="0" smtClean="0">
                <a:effectLst/>
              </a:rPr>
              <a:t> 데이터 객체를 추가합니다</a:t>
            </a:r>
            <a:r>
              <a:rPr lang="en-US" altLang="ko-KR" sz="1100" dirty="0" smtClean="0">
                <a:effectLst/>
              </a:rPr>
              <a:t>.</a:t>
            </a:r>
          </a:p>
          <a:p>
            <a:pPr lvl="1"/>
            <a:r>
              <a:rPr lang="en-US" altLang="ko-KR" sz="1100" dirty="0" err="1" smtClean="0">
                <a:effectLst/>
              </a:rPr>
              <a:t>var</a:t>
            </a:r>
            <a:r>
              <a:rPr lang="en-US" altLang="ko-KR" sz="1100" dirty="0" smtClean="0">
                <a:effectLst/>
              </a:rPr>
              <a:t> </a:t>
            </a:r>
            <a:r>
              <a:rPr lang="en-US" altLang="ko-KR" sz="1100" dirty="0" err="1" smtClean="0">
                <a:effectLst/>
              </a:rPr>
              <a:t>vm</a:t>
            </a:r>
            <a:r>
              <a:rPr lang="en-US" altLang="ko-KR" sz="1100" dirty="0" smtClean="0">
                <a:effectLst/>
              </a:rPr>
              <a:t> = new </a:t>
            </a:r>
            <a:r>
              <a:rPr lang="en-US" altLang="ko-KR" sz="1100" dirty="0" err="1" smtClean="0">
                <a:effectLst/>
              </a:rPr>
              <a:t>Vue</a:t>
            </a:r>
            <a:r>
              <a:rPr lang="en-US" altLang="ko-KR" sz="1100" dirty="0" smtClean="0">
                <a:effectLst/>
              </a:rPr>
              <a:t>({</a:t>
            </a:r>
          </a:p>
          <a:p>
            <a:pPr lvl="1"/>
            <a:r>
              <a:rPr lang="en-US" altLang="ko-KR" sz="1100" dirty="0" smtClean="0">
                <a:effectLst/>
              </a:rPr>
              <a:t>  el: '#app',</a:t>
            </a:r>
          </a:p>
          <a:p>
            <a:pPr lvl="1"/>
            <a:r>
              <a:rPr lang="en-US" altLang="ko-KR" sz="1100" dirty="0" smtClean="0">
                <a:effectLst/>
              </a:rPr>
              <a:t>  data: data</a:t>
            </a:r>
          </a:p>
          <a:p>
            <a:pPr lvl="1"/>
            <a:r>
              <a:rPr lang="en-US" altLang="ko-KR" sz="1100" dirty="0" smtClean="0">
                <a:effectLst/>
              </a:rPr>
              <a:t>})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err="1" smtClean="0">
                <a:effectLst/>
              </a:rPr>
              <a:t>vm.a</a:t>
            </a:r>
            <a:r>
              <a:rPr lang="en-US" altLang="ko-KR" sz="1100" dirty="0" smtClean="0">
                <a:effectLst/>
              </a:rPr>
              <a:t> = 3</a:t>
            </a:r>
          </a:p>
          <a:p>
            <a:pPr lvl="1"/>
            <a:endParaRPr lang="en-US" altLang="ko-KR" sz="1100" dirty="0" smtClean="0">
              <a:effectLst/>
            </a:endParaRPr>
          </a:p>
          <a:p>
            <a:pPr lvl="1"/>
            <a:r>
              <a:rPr lang="en-US" altLang="ko-KR" sz="1100" dirty="0" smtClean="0">
                <a:effectLst/>
              </a:rPr>
              <a:t>console.log(</a:t>
            </a:r>
            <a:r>
              <a:rPr lang="en-US" altLang="ko-KR" sz="1100" dirty="0" err="1" smtClean="0">
                <a:effectLst/>
              </a:rPr>
              <a:t>vm.a</a:t>
            </a:r>
            <a:r>
              <a:rPr lang="en-US" altLang="ko-KR" sz="1100" dirty="0" smtClean="0">
                <a:effectLst/>
              </a:rPr>
              <a:t>)</a:t>
            </a:r>
          </a:p>
          <a:p>
            <a:pPr lvl="1"/>
            <a:r>
              <a:rPr lang="en-US" altLang="ko-KR" sz="1100" dirty="0" smtClean="0">
                <a:effectLst/>
              </a:rPr>
              <a:t>console.log(</a:t>
            </a:r>
            <a:r>
              <a:rPr lang="en-US" altLang="ko-KR" sz="1100" dirty="0" err="1" smtClean="0">
                <a:effectLst/>
              </a:rPr>
              <a:t>data.a</a:t>
            </a:r>
            <a:r>
              <a:rPr lang="en-US" altLang="ko-KR" sz="1100" dirty="0" smtClean="0">
                <a:effectLst/>
              </a:rPr>
              <a:t>)</a:t>
            </a:r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Result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sz="1400" dirty="0" err="1" smtClean="0"/>
              <a:t>vm.a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값을 변경할 시 </a:t>
            </a:r>
            <a:r>
              <a:rPr lang="en-US" altLang="ko-KR" sz="1400" dirty="0" err="1" smtClean="0"/>
              <a:t>data.a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도 같이 영향을 받음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83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42</Pages>
  <Paragraphs>606</Paragraphs>
  <Words>1407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Etrees</dc:creator>
  <cp:lastModifiedBy>이 한솔</cp:lastModifiedBy>
  <dc:title>PowerPoint 프레젠테이션</dc:title>
  <cp:version>9.101.16.38970</cp:version>
  <dcterms:modified xsi:type="dcterms:W3CDTF">2019-12-06T02:04:38Z</dcterms:modified>
</cp:coreProperties>
</file>